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sldIdLst>
    <p:sldId id="256" r:id="rId2"/>
    <p:sldId id="259" r:id="rId3"/>
    <p:sldId id="260" r:id="rId4"/>
    <p:sldId id="263" r:id="rId5"/>
    <p:sldId id="262" r:id="rId6"/>
    <p:sldId id="264" r:id="rId7"/>
    <p:sldId id="266" r:id="rId8"/>
    <p:sldId id="265" r:id="rId9"/>
    <p:sldId id="261" r:id="rId10"/>
    <p:sldId id="267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3BA669F-86DA-47E9-8DC2-BB82031D273F}" v="399" dt="2023-06-28T09:39:43.173"/>
    <p1510:client id="{CCB42EFB-3F91-42C4-8C3E-63769A062C35}" v="18" dt="2023-06-28T08:59:52.291"/>
    <p1510:client id="{FEC50C99-D90A-0C8E-206F-C60E8B91A630}" v="87" dt="2023-06-29T00:11:41.19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annes Huber" userId="S::huberhan@hs-albsig.de::ea60970e-a5e8-4238-b9ea-e1ef553210df" providerId="AD" clId="Web-{73BA669F-86DA-47E9-8DC2-BB82031D273F}"/>
    <pc:docChg chg="modSld">
      <pc:chgData name="Hannes Huber" userId="S::huberhan@hs-albsig.de::ea60970e-a5e8-4238-b9ea-e1ef553210df" providerId="AD" clId="Web-{73BA669F-86DA-47E9-8DC2-BB82031D273F}" dt="2023-06-28T09:39:43.173" v="414"/>
      <pc:docMkLst>
        <pc:docMk/>
      </pc:docMkLst>
      <pc:sldChg chg="addSp modSp mod modClrScheme chgLayout">
        <pc:chgData name="Hannes Huber" userId="S::huberhan@hs-albsig.de::ea60970e-a5e8-4238-b9ea-e1ef553210df" providerId="AD" clId="Web-{73BA669F-86DA-47E9-8DC2-BB82031D273F}" dt="2023-06-28T09:36:56.433" v="391" actId="1076"/>
        <pc:sldMkLst>
          <pc:docMk/>
          <pc:sldMk cId="765668012" sldId="261"/>
        </pc:sldMkLst>
        <pc:spChg chg="mod ord">
          <ac:chgData name="Hannes Huber" userId="S::huberhan@hs-albsig.de::ea60970e-a5e8-4238-b9ea-e1ef553210df" providerId="AD" clId="Web-{73BA669F-86DA-47E9-8DC2-BB82031D273F}" dt="2023-06-28T09:36:08.978" v="376"/>
          <ac:spMkLst>
            <pc:docMk/>
            <pc:sldMk cId="765668012" sldId="261"/>
            <ac:spMk id="2" creationId="{480357CB-AA1E-D16D-F661-988558DCFD7B}"/>
          </ac:spMkLst>
        </pc:spChg>
        <pc:spChg chg="mod ord">
          <ac:chgData name="Hannes Huber" userId="S::huberhan@hs-albsig.de::ea60970e-a5e8-4238-b9ea-e1ef553210df" providerId="AD" clId="Web-{73BA669F-86DA-47E9-8DC2-BB82031D273F}" dt="2023-06-28T09:36:56.402" v="390" actId="1076"/>
          <ac:spMkLst>
            <pc:docMk/>
            <pc:sldMk cId="765668012" sldId="261"/>
            <ac:spMk id="3" creationId="{BB606A0B-2A2F-B8E0-9E89-0C6050A5F9BD}"/>
          </ac:spMkLst>
        </pc:spChg>
        <pc:spChg chg="add mod ord">
          <ac:chgData name="Hannes Huber" userId="S::huberhan@hs-albsig.de::ea60970e-a5e8-4238-b9ea-e1ef553210df" providerId="AD" clId="Web-{73BA669F-86DA-47E9-8DC2-BB82031D273F}" dt="2023-06-28T09:36:56.433" v="391" actId="1076"/>
          <ac:spMkLst>
            <pc:docMk/>
            <pc:sldMk cId="765668012" sldId="261"/>
            <ac:spMk id="4" creationId="{D03864C0-989B-2DCC-5C46-60CD4C908097}"/>
          </ac:spMkLst>
        </pc:spChg>
      </pc:sldChg>
      <pc:sldChg chg="addSp delSp modSp">
        <pc:chgData name="Hannes Huber" userId="S::huberhan@hs-albsig.de::ea60970e-a5e8-4238-b9ea-e1ef553210df" providerId="AD" clId="Web-{73BA669F-86DA-47E9-8DC2-BB82031D273F}" dt="2023-06-28T09:26:26.318" v="262" actId="20577"/>
        <pc:sldMkLst>
          <pc:docMk/>
          <pc:sldMk cId="983492864" sldId="263"/>
        </pc:sldMkLst>
        <pc:spChg chg="mod">
          <ac:chgData name="Hannes Huber" userId="S::huberhan@hs-albsig.de::ea60970e-a5e8-4238-b9ea-e1ef553210df" providerId="AD" clId="Web-{73BA669F-86DA-47E9-8DC2-BB82031D273F}" dt="2023-06-28T09:24:00.298" v="225" actId="14100"/>
          <ac:spMkLst>
            <pc:docMk/>
            <pc:sldMk cId="983492864" sldId="263"/>
            <ac:spMk id="6" creationId="{9AA9B820-4191-E1D6-0EBA-3C2C0DD65562}"/>
          </ac:spMkLst>
        </pc:spChg>
        <pc:spChg chg="mod">
          <ac:chgData name="Hannes Huber" userId="S::huberhan@hs-albsig.de::ea60970e-a5e8-4238-b9ea-e1ef553210df" providerId="AD" clId="Web-{73BA669F-86DA-47E9-8DC2-BB82031D273F}" dt="2023-06-28T09:22:52.421" v="224" actId="20577"/>
          <ac:spMkLst>
            <pc:docMk/>
            <pc:sldMk cId="983492864" sldId="263"/>
            <ac:spMk id="8" creationId="{AEF07C38-B268-1370-54BC-17D5B10FB081}"/>
          </ac:spMkLst>
        </pc:spChg>
        <pc:spChg chg="mod">
          <ac:chgData name="Hannes Huber" userId="S::huberhan@hs-albsig.de::ea60970e-a5e8-4238-b9ea-e1ef553210df" providerId="AD" clId="Web-{73BA669F-86DA-47E9-8DC2-BB82031D273F}" dt="2023-06-28T09:26:26.318" v="262" actId="20577"/>
          <ac:spMkLst>
            <pc:docMk/>
            <pc:sldMk cId="983492864" sldId="263"/>
            <ac:spMk id="11" creationId="{5BAD4670-F069-DD94-1CDE-FA6C8D72286C}"/>
          </ac:spMkLst>
        </pc:spChg>
        <pc:spChg chg="add mod">
          <ac:chgData name="Hannes Huber" userId="S::huberhan@hs-albsig.de::ea60970e-a5e8-4238-b9ea-e1ef553210df" providerId="AD" clId="Web-{73BA669F-86DA-47E9-8DC2-BB82031D273F}" dt="2023-06-28T09:20:29.400" v="207" actId="1076"/>
          <ac:spMkLst>
            <pc:docMk/>
            <pc:sldMk cId="983492864" sldId="263"/>
            <ac:spMk id="16" creationId="{24059CEA-FD0F-67FB-F5F2-686EF383F323}"/>
          </ac:spMkLst>
        </pc:spChg>
        <pc:spChg chg="add mod">
          <ac:chgData name="Hannes Huber" userId="S::huberhan@hs-albsig.de::ea60970e-a5e8-4238-b9ea-e1ef553210df" providerId="AD" clId="Web-{73BA669F-86DA-47E9-8DC2-BB82031D273F}" dt="2023-06-28T09:20:36.276" v="209" actId="1076"/>
          <ac:spMkLst>
            <pc:docMk/>
            <pc:sldMk cId="983492864" sldId="263"/>
            <ac:spMk id="17" creationId="{F4AADFD6-C514-75BC-CCD8-D4F40F96280C}"/>
          </ac:spMkLst>
        </pc:spChg>
        <pc:spChg chg="add mod">
          <ac:chgData name="Hannes Huber" userId="S::huberhan@hs-albsig.de::ea60970e-a5e8-4238-b9ea-e1ef553210df" providerId="AD" clId="Web-{73BA669F-86DA-47E9-8DC2-BB82031D273F}" dt="2023-06-28T09:21:13.121" v="214" actId="1076"/>
          <ac:spMkLst>
            <pc:docMk/>
            <pc:sldMk cId="983492864" sldId="263"/>
            <ac:spMk id="18" creationId="{D4194C0C-1457-7F41-7907-A6759B3797A0}"/>
          </ac:spMkLst>
        </pc:spChg>
        <pc:spChg chg="add mod">
          <ac:chgData name="Hannes Huber" userId="S::huberhan@hs-albsig.de::ea60970e-a5e8-4238-b9ea-e1ef553210df" providerId="AD" clId="Web-{73BA669F-86DA-47E9-8DC2-BB82031D273F}" dt="2023-06-28T09:21:22.387" v="216" actId="1076"/>
          <ac:spMkLst>
            <pc:docMk/>
            <pc:sldMk cId="983492864" sldId="263"/>
            <ac:spMk id="19" creationId="{8E3147F2-A303-3078-BAE9-82E8AD208487}"/>
          </ac:spMkLst>
        </pc:spChg>
        <pc:cxnChg chg="add del mod">
          <ac:chgData name="Hannes Huber" userId="S::huberhan@hs-albsig.de::ea60970e-a5e8-4238-b9ea-e1ef553210df" providerId="AD" clId="Web-{73BA669F-86DA-47E9-8DC2-BB82031D273F}" dt="2023-06-28T09:19:57.712" v="205"/>
          <ac:cxnSpMkLst>
            <pc:docMk/>
            <pc:sldMk cId="983492864" sldId="263"/>
            <ac:cxnSpMk id="14" creationId="{1F27C2A6-78B3-6BBC-0201-3471D386CFB8}"/>
          </ac:cxnSpMkLst>
        </pc:cxnChg>
      </pc:sldChg>
      <pc:sldChg chg="addSp delSp modSp mod setBg">
        <pc:chgData name="Hannes Huber" userId="S::huberhan@hs-albsig.de::ea60970e-a5e8-4238-b9ea-e1ef553210df" providerId="AD" clId="Web-{73BA669F-86DA-47E9-8DC2-BB82031D273F}" dt="2023-06-28T09:39:43.173" v="414"/>
        <pc:sldMkLst>
          <pc:docMk/>
          <pc:sldMk cId="4236817697" sldId="267"/>
        </pc:sldMkLst>
        <pc:spChg chg="mod ord">
          <ac:chgData name="Hannes Huber" userId="S::huberhan@hs-albsig.de::ea60970e-a5e8-4238-b9ea-e1ef553210df" providerId="AD" clId="Web-{73BA669F-86DA-47E9-8DC2-BB82031D273F}" dt="2023-06-28T09:39:18.625" v="403"/>
          <ac:spMkLst>
            <pc:docMk/>
            <pc:sldMk cId="4236817697" sldId="267"/>
            <ac:spMk id="2" creationId="{0F5B0FF5-707E-53F6-C7CA-0FA48E458569}"/>
          </ac:spMkLst>
        </pc:spChg>
        <pc:spChg chg="add del mod ord">
          <ac:chgData name="Hannes Huber" userId="S::huberhan@hs-albsig.de::ea60970e-a5e8-4238-b9ea-e1ef553210df" providerId="AD" clId="Web-{73BA669F-86DA-47E9-8DC2-BB82031D273F}" dt="2023-06-28T09:39:43.173" v="414"/>
          <ac:spMkLst>
            <pc:docMk/>
            <pc:sldMk cId="4236817697" sldId="267"/>
            <ac:spMk id="3" creationId="{2390923C-0843-BA69-1B01-49E0A40E88B7}"/>
          </ac:spMkLst>
        </pc:spChg>
        <pc:spChg chg="add del">
          <ac:chgData name="Hannes Huber" userId="S::huberhan@hs-albsig.de::ea60970e-a5e8-4238-b9ea-e1ef553210df" providerId="AD" clId="Web-{73BA669F-86DA-47E9-8DC2-BB82031D273F}" dt="2023-06-28T09:15:42.922" v="155"/>
          <ac:spMkLst>
            <pc:docMk/>
            <pc:sldMk cId="4236817697" sldId="267"/>
            <ac:spMk id="9" creationId="{990D0034-F768-41E7-85D4-F38C4DE85770}"/>
          </ac:spMkLst>
        </pc:spChg>
        <pc:spChg chg="add del">
          <ac:chgData name="Hannes Huber" userId="S::huberhan@hs-albsig.de::ea60970e-a5e8-4238-b9ea-e1ef553210df" providerId="AD" clId="Web-{73BA669F-86DA-47E9-8DC2-BB82031D273F}" dt="2023-06-28T09:15:42.922" v="155"/>
          <ac:spMkLst>
            <pc:docMk/>
            <pc:sldMk cId="4236817697" sldId="267"/>
            <ac:spMk id="11" creationId="{C4F7E42D-8B5A-4FC8-81CD-9E60171F7FA8}"/>
          </ac:spMkLst>
        </pc:spChg>
        <pc:spChg chg="add del">
          <ac:chgData name="Hannes Huber" userId="S::huberhan@hs-albsig.de::ea60970e-a5e8-4238-b9ea-e1ef553210df" providerId="AD" clId="Web-{73BA669F-86DA-47E9-8DC2-BB82031D273F}" dt="2023-06-28T09:15:42.922" v="155"/>
          <ac:spMkLst>
            <pc:docMk/>
            <pc:sldMk cId="4236817697" sldId="267"/>
            <ac:spMk id="13" creationId="{8C04651D-B9F4-4935-A02D-364153FBDF54}"/>
          </ac:spMkLst>
        </pc:spChg>
        <pc:spChg chg="add del">
          <ac:chgData name="Hannes Huber" userId="S::huberhan@hs-albsig.de::ea60970e-a5e8-4238-b9ea-e1ef553210df" providerId="AD" clId="Web-{73BA669F-86DA-47E9-8DC2-BB82031D273F}" dt="2023-06-28T09:39:43.173" v="414"/>
          <ac:spMkLst>
            <pc:docMk/>
            <pc:sldMk cId="4236817697" sldId="267"/>
            <ac:spMk id="15" creationId="{311973C2-EB8B-452A-A698-4A252FD3AE28}"/>
          </ac:spMkLst>
        </pc:spChg>
        <pc:spChg chg="add del">
          <ac:chgData name="Hannes Huber" userId="S::huberhan@hs-albsig.de::ea60970e-a5e8-4238-b9ea-e1ef553210df" providerId="AD" clId="Web-{73BA669F-86DA-47E9-8DC2-BB82031D273F}" dt="2023-06-28T09:39:43.173" v="414"/>
          <ac:spMkLst>
            <pc:docMk/>
            <pc:sldMk cId="4236817697" sldId="267"/>
            <ac:spMk id="16" creationId="{10162E77-11AD-44A7-84EC-40C59EEFBD2E}"/>
          </ac:spMkLst>
        </pc:spChg>
        <pc:spChg chg="add del">
          <ac:chgData name="Hannes Huber" userId="S::huberhan@hs-albsig.de::ea60970e-a5e8-4238-b9ea-e1ef553210df" providerId="AD" clId="Web-{73BA669F-86DA-47E9-8DC2-BB82031D273F}" dt="2023-06-28T09:38:27.358" v="397"/>
          <ac:spMkLst>
            <pc:docMk/>
            <pc:sldMk cId="4236817697" sldId="267"/>
            <ac:spMk id="22" creationId="{C33BF9DD-8A45-4EEE-B231-0A14D322E5F9}"/>
          </ac:spMkLst>
        </pc:spChg>
        <pc:spChg chg="add del">
          <ac:chgData name="Hannes Huber" userId="S::huberhan@hs-albsig.de::ea60970e-a5e8-4238-b9ea-e1ef553210df" providerId="AD" clId="Web-{73BA669F-86DA-47E9-8DC2-BB82031D273F}" dt="2023-06-28T09:38:27.358" v="397"/>
          <ac:spMkLst>
            <pc:docMk/>
            <pc:sldMk cId="4236817697" sldId="267"/>
            <ac:spMk id="23" creationId="{2390923C-0843-BA69-1B01-49E0A40E88B7}"/>
          </ac:spMkLst>
        </pc:spChg>
        <pc:spChg chg="add del">
          <ac:chgData name="Hannes Huber" userId="S::huberhan@hs-albsig.de::ea60970e-a5e8-4238-b9ea-e1ef553210df" providerId="AD" clId="Web-{73BA669F-86DA-47E9-8DC2-BB82031D273F}" dt="2023-06-28T09:38:27.358" v="397"/>
          <ac:spMkLst>
            <pc:docMk/>
            <pc:sldMk cId="4236817697" sldId="267"/>
            <ac:spMk id="26" creationId="{D5FBCAC9-BD8B-4F3B-AD74-EF37D4211349}"/>
          </ac:spMkLst>
        </pc:spChg>
        <pc:spChg chg="add del">
          <ac:chgData name="Hannes Huber" userId="S::huberhan@hs-albsig.de::ea60970e-a5e8-4238-b9ea-e1ef553210df" providerId="AD" clId="Web-{73BA669F-86DA-47E9-8DC2-BB82031D273F}" dt="2023-06-28T09:38:27.358" v="397"/>
          <ac:spMkLst>
            <pc:docMk/>
            <pc:sldMk cId="4236817697" sldId="267"/>
            <ac:spMk id="28" creationId="{9556C5A8-AD7E-4CE7-87BE-9EA3B5E1786F}"/>
          </ac:spMkLst>
        </pc:spChg>
        <pc:spChg chg="add del">
          <ac:chgData name="Hannes Huber" userId="S::huberhan@hs-albsig.de::ea60970e-a5e8-4238-b9ea-e1ef553210df" providerId="AD" clId="Web-{73BA669F-86DA-47E9-8DC2-BB82031D273F}" dt="2023-06-28T09:38:50.827" v="399"/>
          <ac:spMkLst>
            <pc:docMk/>
            <pc:sldMk cId="4236817697" sldId="267"/>
            <ac:spMk id="30" creationId="{311973C2-EB8B-452A-A698-4A252FD3AE28}"/>
          </ac:spMkLst>
        </pc:spChg>
        <pc:spChg chg="add del">
          <ac:chgData name="Hannes Huber" userId="S::huberhan@hs-albsig.de::ea60970e-a5e8-4238-b9ea-e1ef553210df" providerId="AD" clId="Web-{73BA669F-86DA-47E9-8DC2-BB82031D273F}" dt="2023-06-28T09:38:50.827" v="399"/>
          <ac:spMkLst>
            <pc:docMk/>
            <pc:sldMk cId="4236817697" sldId="267"/>
            <ac:spMk id="31" creationId="{10162E77-11AD-44A7-84EC-40C59EEFBD2E}"/>
          </ac:spMkLst>
        </pc:spChg>
        <pc:spChg chg="add del">
          <ac:chgData name="Hannes Huber" userId="S::huberhan@hs-albsig.de::ea60970e-a5e8-4238-b9ea-e1ef553210df" providerId="AD" clId="Web-{73BA669F-86DA-47E9-8DC2-BB82031D273F}" dt="2023-06-28T09:38:50.827" v="399"/>
          <ac:spMkLst>
            <pc:docMk/>
            <pc:sldMk cId="4236817697" sldId="267"/>
            <ac:spMk id="33" creationId="{2390923C-0843-BA69-1B01-49E0A40E88B7}"/>
          </ac:spMkLst>
        </pc:spChg>
        <pc:spChg chg="add del">
          <ac:chgData name="Hannes Huber" userId="S::huberhan@hs-albsig.de::ea60970e-a5e8-4238-b9ea-e1ef553210df" providerId="AD" clId="Web-{73BA669F-86DA-47E9-8DC2-BB82031D273F}" dt="2023-06-28T09:39:03.046" v="401"/>
          <ac:spMkLst>
            <pc:docMk/>
            <pc:sldMk cId="4236817697" sldId="267"/>
            <ac:spMk id="35" creationId="{4AAB5859-0C3B-4536-9743-0CAF111EDBA5}"/>
          </ac:spMkLst>
        </pc:spChg>
        <pc:spChg chg="add del">
          <ac:chgData name="Hannes Huber" userId="S::huberhan@hs-albsig.de::ea60970e-a5e8-4238-b9ea-e1ef553210df" providerId="AD" clId="Web-{73BA669F-86DA-47E9-8DC2-BB82031D273F}" dt="2023-06-28T09:39:03.046" v="401"/>
          <ac:spMkLst>
            <pc:docMk/>
            <pc:sldMk cId="4236817697" sldId="267"/>
            <ac:spMk id="36" creationId="{81A51F47-81C5-43A3-98C0-DB7B157210CB}"/>
          </ac:spMkLst>
        </pc:spChg>
        <pc:spChg chg="add del">
          <ac:chgData name="Hannes Huber" userId="S::huberhan@hs-albsig.de::ea60970e-a5e8-4238-b9ea-e1ef553210df" providerId="AD" clId="Web-{73BA669F-86DA-47E9-8DC2-BB82031D273F}" dt="2023-06-28T09:39:03.046" v="401"/>
          <ac:spMkLst>
            <pc:docMk/>
            <pc:sldMk cId="4236817697" sldId="267"/>
            <ac:spMk id="37" creationId="{2390923C-0843-BA69-1B01-49E0A40E88B7}"/>
          </ac:spMkLst>
        </pc:spChg>
        <pc:spChg chg="add del">
          <ac:chgData name="Hannes Huber" userId="S::huberhan@hs-albsig.de::ea60970e-a5e8-4238-b9ea-e1ef553210df" providerId="AD" clId="Web-{73BA669F-86DA-47E9-8DC2-BB82031D273F}" dt="2023-06-28T09:39:18.625" v="403"/>
          <ac:spMkLst>
            <pc:docMk/>
            <pc:sldMk cId="4236817697" sldId="267"/>
            <ac:spMk id="39" creationId="{2390923C-0843-BA69-1B01-49E0A40E88B7}"/>
          </ac:spMkLst>
        </pc:spChg>
        <pc:spChg chg="add del">
          <ac:chgData name="Hannes Huber" userId="S::huberhan@hs-albsig.de::ea60970e-a5e8-4238-b9ea-e1ef553210df" providerId="AD" clId="Web-{73BA669F-86DA-47E9-8DC2-BB82031D273F}" dt="2023-06-28T09:39:26.782" v="405"/>
          <ac:spMkLst>
            <pc:docMk/>
            <pc:sldMk cId="4236817697" sldId="267"/>
            <ac:spMk id="41" creationId="{311973C2-EB8B-452A-A698-4A252FD3AE28}"/>
          </ac:spMkLst>
        </pc:spChg>
        <pc:spChg chg="add del">
          <ac:chgData name="Hannes Huber" userId="S::huberhan@hs-albsig.de::ea60970e-a5e8-4238-b9ea-e1ef553210df" providerId="AD" clId="Web-{73BA669F-86DA-47E9-8DC2-BB82031D273F}" dt="2023-06-28T09:39:26.782" v="405"/>
          <ac:spMkLst>
            <pc:docMk/>
            <pc:sldMk cId="4236817697" sldId="267"/>
            <ac:spMk id="42" creationId="{10162E77-11AD-44A7-84EC-40C59EEFBD2E}"/>
          </ac:spMkLst>
        </pc:spChg>
        <pc:spChg chg="add del">
          <ac:chgData name="Hannes Huber" userId="S::huberhan@hs-albsig.de::ea60970e-a5e8-4238-b9ea-e1ef553210df" providerId="AD" clId="Web-{73BA669F-86DA-47E9-8DC2-BB82031D273F}" dt="2023-06-28T09:39:29.610" v="407"/>
          <ac:spMkLst>
            <pc:docMk/>
            <pc:sldMk cId="4236817697" sldId="267"/>
            <ac:spMk id="46" creationId="{311973C2-EB8B-452A-A698-4A252FD3AE28}"/>
          </ac:spMkLst>
        </pc:spChg>
        <pc:spChg chg="add del">
          <ac:chgData name="Hannes Huber" userId="S::huberhan@hs-albsig.de::ea60970e-a5e8-4238-b9ea-e1ef553210df" providerId="AD" clId="Web-{73BA669F-86DA-47E9-8DC2-BB82031D273F}" dt="2023-06-28T09:39:29.610" v="407"/>
          <ac:spMkLst>
            <pc:docMk/>
            <pc:sldMk cId="4236817697" sldId="267"/>
            <ac:spMk id="47" creationId="{10162E77-11AD-44A7-84EC-40C59EEFBD2E}"/>
          </ac:spMkLst>
        </pc:spChg>
        <pc:spChg chg="add del">
          <ac:chgData name="Hannes Huber" userId="S::huberhan@hs-albsig.de::ea60970e-a5e8-4238-b9ea-e1ef553210df" providerId="AD" clId="Web-{73BA669F-86DA-47E9-8DC2-BB82031D273F}" dt="2023-06-28T09:39:32.485" v="409"/>
          <ac:spMkLst>
            <pc:docMk/>
            <pc:sldMk cId="4236817697" sldId="267"/>
            <ac:spMk id="51" creationId="{311973C2-EB8B-452A-A698-4A252FD3AE28}"/>
          </ac:spMkLst>
        </pc:spChg>
        <pc:spChg chg="add del">
          <ac:chgData name="Hannes Huber" userId="S::huberhan@hs-albsig.de::ea60970e-a5e8-4238-b9ea-e1ef553210df" providerId="AD" clId="Web-{73BA669F-86DA-47E9-8DC2-BB82031D273F}" dt="2023-06-28T09:39:32.485" v="409"/>
          <ac:spMkLst>
            <pc:docMk/>
            <pc:sldMk cId="4236817697" sldId="267"/>
            <ac:spMk id="52" creationId="{10162E77-11AD-44A7-84EC-40C59EEFBD2E}"/>
          </ac:spMkLst>
        </pc:spChg>
        <pc:spChg chg="add del">
          <ac:chgData name="Hannes Huber" userId="S::huberhan@hs-albsig.de::ea60970e-a5e8-4238-b9ea-e1ef553210df" providerId="AD" clId="Web-{73BA669F-86DA-47E9-8DC2-BB82031D273F}" dt="2023-06-28T09:39:35.282" v="411"/>
          <ac:spMkLst>
            <pc:docMk/>
            <pc:sldMk cId="4236817697" sldId="267"/>
            <ac:spMk id="56" creationId="{311973C2-EB8B-452A-A698-4A252FD3AE28}"/>
          </ac:spMkLst>
        </pc:spChg>
        <pc:spChg chg="add del">
          <ac:chgData name="Hannes Huber" userId="S::huberhan@hs-albsig.de::ea60970e-a5e8-4238-b9ea-e1ef553210df" providerId="AD" clId="Web-{73BA669F-86DA-47E9-8DC2-BB82031D273F}" dt="2023-06-28T09:39:35.282" v="411"/>
          <ac:spMkLst>
            <pc:docMk/>
            <pc:sldMk cId="4236817697" sldId="267"/>
            <ac:spMk id="57" creationId="{10162E77-11AD-44A7-84EC-40C59EEFBD2E}"/>
          </ac:spMkLst>
        </pc:spChg>
        <pc:spChg chg="add del">
          <ac:chgData name="Hannes Huber" userId="S::huberhan@hs-albsig.de::ea60970e-a5e8-4238-b9ea-e1ef553210df" providerId="AD" clId="Web-{73BA669F-86DA-47E9-8DC2-BB82031D273F}" dt="2023-06-28T09:39:43.157" v="413"/>
          <ac:spMkLst>
            <pc:docMk/>
            <pc:sldMk cId="4236817697" sldId="267"/>
            <ac:spMk id="61" creationId="{311973C2-EB8B-452A-A698-4A252FD3AE28}"/>
          </ac:spMkLst>
        </pc:spChg>
        <pc:spChg chg="add del">
          <ac:chgData name="Hannes Huber" userId="S::huberhan@hs-albsig.de::ea60970e-a5e8-4238-b9ea-e1ef553210df" providerId="AD" clId="Web-{73BA669F-86DA-47E9-8DC2-BB82031D273F}" dt="2023-06-28T09:39:43.157" v="413"/>
          <ac:spMkLst>
            <pc:docMk/>
            <pc:sldMk cId="4236817697" sldId="267"/>
            <ac:spMk id="62" creationId="{10162E77-11AD-44A7-84EC-40C59EEFBD2E}"/>
          </ac:spMkLst>
        </pc:spChg>
        <pc:spChg chg="add">
          <ac:chgData name="Hannes Huber" userId="S::huberhan@hs-albsig.de::ea60970e-a5e8-4238-b9ea-e1ef553210df" providerId="AD" clId="Web-{73BA669F-86DA-47E9-8DC2-BB82031D273F}" dt="2023-06-28T09:39:43.173" v="414"/>
          <ac:spMkLst>
            <pc:docMk/>
            <pc:sldMk cId="4236817697" sldId="267"/>
            <ac:spMk id="66" creationId="{311973C2-EB8B-452A-A698-4A252FD3AE28}"/>
          </ac:spMkLst>
        </pc:spChg>
        <pc:spChg chg="add">
          <ac:chgData name="Hannes Huber" userId="S::huberhan@hs-albsig.de::ea60970e-a5e8-4238-b9ea-e1ef553210df" providerId="AD" clId="Web-{73BA669F-86DA-47E9-8DC2-BB82031D273F}" dt="2023-06-28T09:39:43.173" v="414"/>
          <ac:spMkLst>
            <pc:docMk/>
            <pc:sldMk cId="4236817697" sldId="267"/>
            <ac:spMk id="67" creationId="{10162E77-11AD-44A7-84EC-40C59EEFBD2E}"/>
          </ac:spMkLst>
        </pc:spChg>
        <pc:graphicFrameChg chg="add del">
          <ac:chgData name="Hannes Huber" userId="S::huberhan@hs-albsig.de::ea60970e-a5e8-4238-b9ea-e1ef553210df" providerId="AD" clId="Web-{73BA669F-86DA-47E9-8DC2-BB82031D273F}" dt="2023-06-28T09:38:03.466" v="393"/>
          <ac:graphicFrameMkLst>
            <pc:docMk/>
            <pc:sldMk cId="4236817697" sldId="267"/>
            <ac:graphicFrameMk id="19" creationId="{738327D5-AE41-D1EF-9CFC-9CDFAA9A67EB}"/>
          </ac:graphicFrameMkLst>
        </pc:graphicFrameChg>
        <pc:graphicFrameChg chg="add del">
          <ac:chgData name="Hannes Huber" userId="S::huberhan@hs-albsig.de::ea60970e-a5e8-4238-b9ea-e1ef553210df" providerId="AD" clId="Web-{73BA669F-86DA-47E9-8DC2-BB82031D273F}" dt="2023-06-28T09:38:13.607" v="395"/>
          <ac:graphicFrameMkLst>
            <pc:docMk/>
            <pc:sldMk cId="4236817697" sldId="267"/>
            <ac:graphicFrameMk id="21" creationId="{4C413555-38C8-5327-B90B-EBF59D27A9A6}"/>
          </ac:graphicFrameMkLst>
        </pc:graphicFrameChg>
        <pc:graphicFrameChg chg="add del">
          <ac:chgData name="Hannes Huber" userId="S::huberhan@hs-albsig.de::ea60970e-a5e8-4238-b9ea-e1ef553210df" providerId="AD" clId="Web-{73BA669F-86DA-47E9-8DC2-BB82031D273F}" dt="2023-06-28T09:39:26.782" v="405"/>
          <ac:graphicFrameMkLst>
            <pc:docMk/>
            <pc:sldMk cId="4236817697" sldId="267"/>
            <ac:graphicFrameMk id="44" creationId="{6B8518D1-3651-4B8B-A025-04E862A403BE}"/>
          </ac:graphicFrameMkLst>
        </pc:graphicFrameChg>
        <pc:graphicFrameChg chg="add del">
          <ac:chgData name="Hannes Huber" userId="S::huberhan@hs-albsig.de::ea60970e-a5e8-4238-b9ea-e1ef553210df" providerId="AD" clId="Web-{73BA669F-86DA-47E9-8DC2-BB82031D273F}" dt="2023-06-28T09:39:29.610" v="407"/>
          <ac:graphicFrameMkLst>
            <pc:docMk/>
            <pc:sldMk cId="4236817697" sldId="267"/>
            <ac:graphicFrameMk id="49" creationId="{4C413555-38C8-5327-B90B-EBF59D27A9A6}"/>
          </ac:graphicFrameMkLst>
        </pc:graphicFrameChg>
        <pc:graphicFrameChg chg="add del">
          <ac:chgData name="Hannes Huber" userId="S::huberhan@hs-albsig.de::ea60970e-a5e8-4238-b9ea-e1ef553210df" providerId="AD" clId="Web-{73BA669F-86DA-47E9-8DC2-BB82031D273F}" dt="2023-06-28T09:39:32.485" v="409"/>
          <ac:graphicFrameMkLst>
            <pc:docMk/>
            <pc:sldMk cId="4236817697" sldId="267"/>
            <ac:graphicFrameMk id="54" creationId="{738327D5-AE41-D1EF-9CFC-9CDFAA9A67EB}"/>
          </ac:graphicFrameMkLst>
        </pc:graphicFrameChg>
        <pc:graphicFrameChg chg="add del">
          <ac:chgData name="Hannes Huber" userId="S::huberhan@hs-albsig.de::ea60970e-a5e8-4238-b9ea-e1ef553210df" providerId="AD" clId="Web-{73BA669F-86DA-47E9-8DC2-BB82031D273F}" dt="2023-06-28T09:39:35.282" v="411"/>
          <ac:graphicFrameMkLst>
            <pc:docMk/>
            <pc:sldMk cId="4236817697" sldId="267"/>
            <ac:graphicFrameMk id="59" creationId="{4C413555-38C8-5327-B90B-EBF59D27A9A6}"/>
          </ac:graphicFrameMkLst>
        </pc:graphicFrameChg>
        <pc:graphicFrameChg chg="add del">
          <ac:chgData name="Hannes Huber" userId="S::huberhan@hs-albsig.de::ea60970e-a5e8-4238-b9ea-e1ef553210df" providerId="AD" clId="Web-{73BA669F-86DA-47E9-8DC2-BB82031D273F}" dt="2023-06-28T09:39:43.157" v="413"/>
          <ac:graphicFrameMkLst>
            <pc:docMk/>
            <pc:sldMk cId="4236817697" sldId="267"/>
            <ac:graphicFrameMk id="64" creationId="{2420D9F5-79AF-0696-168D-72915A58FEE2}"/>
          </ac:graphicFrameMkLst>
        </pc:graphicFrameChg>
        <pc:graphicFrameChg chg="add">
          <ac:chgData name="Hannes Huber" userId="S::huberhan@hs-albsig.de::ea60970e-a5e8-4238-b9ea-e1ef553210df" providerId="AD" clId="Web-{73BA669F-86DA-47E9-8DC2-BB82031D273F}" dt="2023-06-28T09:39:43.173" v="414"/>
          <ac:graphicFrameMkLst>
            <pc:docMk/>
            <pc:sldMk cId="4236817697" sldId="267"/>
            <ac:graphicFrameMk id="69" creationId="{4C413555-38C8-5327-B90B-EBF59D27A9A6}"/>
          </ac:graphicFrameMkLst>
        </pc:graphicFrameChg>
        <pc:picChg chg="add mod">
          <ac:chgData name="Hannes Huber" userId="S::huberhan@hs-albsig.de::ea60970e-a5e8-4238-b9ea-e1ef553210df" providerId="AD" clId="Web-{73BA669F-86DA-47E9-8DC2-BB82031D273F}" dt="2023-06-28T09:39:18.625" v="403"/>
          <ac:picMkLst>
            <pc:docMk/>
            <pc:sldMk cId="4236817697" sldId="267"/>
            <ac:picMk id="4" creationId="{FE3FC5EA-ED74-2FB2-A563-91A4AE8C4D17}"/>
          </ac:picMkLst>
        </pc:picChg>
        <pc:cxnChg chg="add del">
          <ac:chgData name="Hannes Huber" userId="S::huberhan@hs-albsig.de::ea60970e-a5e8-4238-b9ea-e1ef553210df" providerId="AD" clId="Web-{73BA669F-86DA-47E9-8DC2-BB82031D273F}" dt="2023-06-28T09:39:43.173" v="414"/>
          <ac:cxnSpMkLst>
            <pc:docMk/>
            <pc:sldMk cId="4236817697" sldId="267"/>
            <ac:cxnSpMk id="17" creationId="{5AB158E9-1B40-4CD6-95F0-95CA11DF7B7A}"/>
          </ac:cxnSpMkLst>
        </pc:cxnChg>
        <pc:cxnChg chg="add del">
          <ac:chgData name="Hannes Huber" userId="S::huberhan@hs-albsig.de::ea60970e-a5e8-4238-b9ea-e1ef553210df" providerId="AD" clId="Web-{73BA669F-86DA-47E9-8DC2-BB82031D273F}" dt="2023-06-28T09:38:27.358" v="397"/>
          <ac:cxnSpMkLst>
            <pc:docMk/>
            <pc:sldMk cId="4236817697" sldId="267"/>
            <ac:cxnSpMk id="24" creationId="{9020DCC9-F851-4562-BB20-1AB3C51BFD08}"/>
          </ac:cxnSpMkLst>
        </pc:cxnChg>
        <pc:cxnChg chg="add del">
          <ac:chgData name="Hannes Huber" userId="S::huberhan@hs-albsig.de::ea60970e-a5e8-4238-b9ea-e1ef553210df" providerId="AD" clId="Web-{73BA669F-86DA-47E9-8DC2-BB82031D273F}" dt="2023-06-28T09:38:50.827" v="399"/>
          <ac:cxnSpMkLst>
            <pc:docMk/>
            <pc:sldMk cId="4236817697" sldId="267"/>
            <ac:cxnSpMk id="32" creationId="{5AB158E9-1B40-4CD6-95F0-95CA11DF7B7A}"/>
          </ac:cxnSpMkLst>
        </pc:cxnChg>
        <pc:cxnChg chg="add del">
          <ac:chgData name="Hannes Huber" userId="S::huberhan@hs-albsig.de::ea60970e-a5e8-4238-b9ea-e1ef553210df" providerId="AD" clId="Web-{73BA669F-86DA-47E9-8DC2-BB82031D273F}" dt="2023-06-28T09:39:26.782" v="405"/>
          <ac:cxnSpMkLst>
            <pc:docMk/>
            <pc:sldMk cId="4236817697" sldId="267"/>
            <ac:cxnSpMk id="43" creationId="{5AB158E9-1B40-4CD6-95F0-95CA11DF7B7A}"/>
          </ac:cxnSpMkLst>
        </pc:cxnChg>
        <pc:cxnChg chg="add del">
          <ac:chgData name="Hannes Huber" userId="S::huberhan@hs-albsig.de::ea60970e-a5e8-4238-b9ea-e1ef553210df" providerId="AD" clId="Web-{73BA669F-86DA-47E9-8DC2-BB82031D273F}" dt="2023-06-28T09:39:29.610" v="407"/>
          <ac:cxnSpMkLst>
            <pc:docMk/>
            <pc:sldMk cId="4236817697" sldId="267"/>
            <ac:cxnSpMk id="48" creationId="{5AB158E9-1B40-4CD6-95F0-95CA11DF7B7A}"/>
          </ac:cxnSpMkLst>
        </pc:cxnChg>
        <pc:cxnChg chg="add del">
          <ac:chgData name="Hannes Huber" userId="S::huberhan@hs-albsig.de::ea60970e-a5e8-4238-b9ea-e1ef553210df" providerId="AD" clId="Web-{73BA669F-86DA-47E9-8DC2-BB82031D273F}" dt="2023-06-28T09:39:32.485" v="409"/>
          <ac:cxnSpMkLst>
            <pc:docMk/>
            <pc:sldMk cId="4236817697" sldId="267"/>
            <ac:cxnSpMk id="53" creationId="{5AB158E9-1B40-4CD6-95F0-95CA11DF7B7A}"/>
          </ac:cxnSpMkLst>
        </pc:cxnChg>
        <pc:cxnChg chg="add del">
          <ac:chgData name="Hannes Huber" userId="S::huberhan@hs-albsig.de::ea60970e-a5e8-4238-b9ea-e1ef553210df" providerId="AD" clId="Web-{73BA669F-86DA-47E9-8DC2-BB82031D273F}" dt="2023-06-28T09:39:35.282" v="411"/>
          <ac:cxnSpMkLst>
            <pc:docMk/>
            <pc:sldMk cId="4236817697" sldId="267"/>
            <ac:cxnSpMk id="58" creationId="{5AB158E9-1B40-4CD6-95F0-95CA11DF7B7A}"/>
          </ac:cxnSpMkLst>
        </pc:cxnChg>
        <pc:cxnChg chg="add del">
          <ac:chgData name="Hannes Huber" userId="S::huberhan@hs-albsig.de::ea60970e-a5e8-4238-b9ea-e1ef553210df" providerId="AD" clId="Web-{73BA669F-86DA-47E9-8DC2-BB82031D273F}" dt="2023-06-28T09:39:43.157" v="413"/>
          <ac:cxnSpMkLst>
            <pc:docMk/>
            <pc:sldMk cId="4236817697" sldId="267"/>
            <ac:cxnSpMk id="63" creationId="{5AB158E9-1B40-4CD6-95F0-95CA11DF7B7A}"/>
          </ac:cxnSpMkLst>
        </pc:cxnChg>
        <pc:cxnChg chg="add">
          <ac:chgData name="Hannes Huber" userId="S::huberhan@hs-albsig.de::ea60970e-a5e8-4238-b9ea-e1ef553210df" providerId="AD" clId="Web-{73BA669F-86DA-47E9-8DC2-BB82031D273F}" dt="2023-06-28T09:39:43.173" v="414"/>
          <ac:cxnSpMkLst>
            <pc:docMk/>
            <pc:sldMk cId="4236817697" sldId="267"/>
            <ac:cxnSpMk id="68" creationId="{5AB158E9-1B40-4CD6-95F0-95CA11DF7B7A}"/>
          </ac:cxnSpMkLst>
        </pc:cxnChg>
      </pc:sldChg>
    </pc:docChg>
  </pc:docChgLst>
  <pc:docChgLst>
    <pc:chgData name="Hannes Huber" userId="S::huberhan@hs-albsig.de::ea60970e-a5e8-4238-b9ea-e1ef553210df" providerId="AD" clId="Web-{CCB42EFB-3F91-42C4-8C3E-63769A062C35}"/>
    <pc:docChg chg="addSld delSld modSld">
      <pc:chgData name="Hannes Huber" userId="S::huberhan@hs-albsig.de::ea60970e-a5e8-4238-b9ea-e1ef553210df" providerId="AD" clId="Web-{CCB42EFB-3F91-42C4-8C3E-63769A062C35}" dt="2023-06-28T08:59:52.291" v="16" actId="20577"/>
      <pc:docMkLst>
        <pc:docMk/>
      </pc:docMkLst>
      <pc:sldChg chg="modSp">
        <pc:chgData name="Hannes Huber" userId="S::huberhan@hs-albsig.de::ea60970e-a5e8-4238-b9ea-e1ef553210df" providerId="AD" clId="Web-{CCB42EFB-3F91-42C4-8C3E-63769A062C35}" dt="2023-06-28T08:59:52.291" v="16" actId="20577"/>
        <pc:sldMkLst>
          <pc:docMk/>
          <pc:sldMk cId="4236817697" sldId="267"/>
        </pc:sldMkLst>
        <pc:spChg chg="mod">
          <ac:chgData name="Hannes Huber" userId="S::huberhan@hs-albsig.de::ea60970e-a5e8-4238-b9ea-e1ef553210df" providerId="AD" clId="Web-{CCB42EFB-3F91-42C4-8C3E-63769A062C35}" dt="2023-06-28T08:59:52.291" v="16" actId="20577"/>
          <ac:spMkLst>
            <pc:docMk/>
            <pc:sldMk cId="4236817697" sldId="267"/>
            <ac:spMk id="3" creationId="{2390923C-0843-BA69-1B01-49E0A40E88B7}"/>
          </ac:spMkLst>
        </pc:spChg>
      </pc:sldChg>
      <pc:sldChg chg="modSp new del">
        <pc:chgData name="Hannes Huber" userId="S::huberhan@hs-albsig.de::ea60970e-a5e8-4238-b9ea-e1ef553210df" providerId="AD" clId="Web-{CCB42EFB-3F91-42C4-8C3E-63769A062C35}" dt="2023-06-28T08:59:26.180" v="6"/>
        <pc:sldMkLst>
          <pc:docMk/>
          <pc:sldMk cId="2045080385" sldId="268"/>
        </pc:sldMkLst>
        <pc:spChg chg="mod">
          <ac:chgData name="Hannes Huber" userId="S::huberhan@hs-albsig.de::ea60970e-a5e8-4238-b9ea-e1ef553210df" providerId="AD" clId="Web-{CCB42EFB-3F91-42C4-8C3E-63769A062C35}" dt="2023-06-28T08:59:22.524" v="5" actId="20577"/>
          <ac:spMkLst>
            <pc:docMk/>
            <pc:sldMk cId="2045080385" sldId="268"/>
            <ac:spMk id="2" creationId="{30BE6FDC-5C01-5628-04F0-6D408BAA458E}"/>
          </ac:spMkLst>
        </pc:spChg>
      </pc:sldChg>
    </pc:docChg>
  </pc:docChgLst>
  <pc:docChgLst>
    <pc:chgData name="Hannes Huber" userId="S::huberhan@hs-albsig.de::ea60970e-a5e8-4238-b9ea-e1ef553210df" providerId="AD" clId="Web-{FEC50C99-D90A-0C8E-206F-C60E8B91A630}"/>
    <pc:docChg chg="addSld delSld modSld">
      <pc:chgData name="Hannes Huber" userId="S::huberhan@hs-albsig.de::ea60970e-a5e8-4238-b9ea-e1ef553210df" providerId="AD" clId="Web-{FEC50C99-D90A-0C8E-206F-C60E8B91A630}" dt="2023-06-29T00:11:41.193" v="77"/>
      <pc:docMkLst>
        <pc:docMk/>
      </pc:docMkLst>
      <pc:sldChg chg="addSp delSp modSp">
        <pc:chgData name="Hannes Huber" userId="S::huberhan@hs-albsig.de::ea60970e-a5e8-4238-b9ea-e1ef553210df" providerId="AD" clId="Web-{FEC50C99-D90A-0C8E-206F-C60E8B91A630}" dt="2023-06-28T23:15:51.757" v="14"/>
        <pc:sldMkLst>
          <pc:docMk/>
          <pc:sldMk cId="1289616848" sldId="260"/>
        </pc:sldMkLst>
        <pc:spChg chg="del">
          <ac:chgData name="Hannes Huber" userId="S::huberhan@hs-albsig.de::ea60970e-a5e8-4238-b9ea-e1ef553210df" providerId="AD" clId="Web-{FEC50C99-D90A-0C8E-206F-C60E8B91A630}" dt="2023-06-28T23:14:49.503" v="3"/>
          <ac:spMkLst>
            <pc:docMk/>
            <pc:sldMk cId="1289616848" sldId="260"/>
            <ac:spMk id="6" creationId="{9AA9B820-4191-E1D6-0EBA-3C2C0DD65562}"/>
          </ac:spMkLst>
        </pc:spChg>
        <pc:spChg chg="del">
          <ac:chgData name="Hannes Huber" userId="S::huberhan@hs-albsig.de::ea60970e-a5e8-4238-b9ea-e1ef553210df" providerId="AD" clId="Web-{FEC50C99-D90A-0C8E-206F-C60E8B91A630}" dt="2023-06-28T23:14:22.987" v="1"/>
          <ac:spMkLst>
            <pc:docMk/>
            <pc:sldMk cId="1289616848" sldId="260"/>
            <ac:spMk id="8" creationId="{AEF07C38-B268-1370-54BC-17D5B10FB081}"/>
          </ac:spMkLst>
        </pc:spChg>
        <pc:spChg chg="del">
          <ac:chgData name="Hannes Huber" userId="S::huberhan@hs-albsig.de::ea60970e-a5e8-4238-b9ea-e1ef553210df" providerId="AD" clId="Web-{FEC50C99-D90A-0C8E-206F-C60E8B91A630}" dt="2023-06-28T23:15:39.148" v="9"/>
          <ac:spMkLst>
            <pc:docMk/>
            <pc:sldMk cId="1289616848" sldId="260"/>
            <ac:spMk id="11" creationId="{5BAD4670-F069-DD94-1CDE-FA6C8D72286C}"/>
          </ac:spMkLst>
        </pc:spChg>
        <pc:spChg chg="add del mod">
          <ac:chgData name="Hannes Huber" userId="S::huberhan@hs-albsig.de::ea60970e-a5e8-4238-b9ea-e1ef553210df" providerId="AD" clId="Web-{FEC50C99-D90A-0C8E-206F-C60E8B91A630}" dt="2023-06-28T23:15:28.475" v="7"/>
          <ac:spMkLst>
            <pc:docMk/>
            <pc:sldMk cId="1289616848" sldId="260"/>
            <ac:spMk id="13" creationId="{40768F7D-7445-3AFA-8C9A-01FC9D37FBA9}"/>
          </ac:spMkLst>
        </pc:spChg>
        <pc:spChg chg="add ord">
          <ac:chgData name="Hannes Huber" userId="S::huberhan@hs-albsig.de::ea60970e-a5e8-4238-b9ea-e1ef553210df" providerId="AD" clId="Web-{FEC50C99-D90A-0C8E-206F-C60E8B91A630}" dt="2023-06-28T23:15:09.848" v="6"/>
          <ac:spMkLst>
            <pc:docMk/>
            <pc:sldMk cId="1289616848" sldId="260"/>
            <ac:spMk id="15" creationId="{3944C328-4C6E-A2F8-F318-252474280F86}"/>
          </ac:spMkLst>
        </pc:spChg>
        <pc:spChg chg="add">
          <ac:chgData name="Hannes Huber" userId="S::huberhan@hs-albsig.de::ea60970e-a5e8-4238-b9ea-e1ef553210df" providerId="AD" clId="Web-{FEC50C99-D90A-0C8E-206F-C60E8B91A630}" dt="2023-06-28T23:15:33.397" v="8"/>
          <ac:spMkLst>
            <pc:docMk/>
            <pc:sldMk cId="1289616848" sldId="260"/>
            <ac:spMk id="18" creationId="{F5E9B67C-54FF-4EFB-2889-5E116A841494}"/>
          </ac:spMkLst>
        </pc:spChg>
        <pc:spChg chg="add">
          <ac:chgData name="Hannes Huber" userId="S::huberhan@hs-albsig.de::ea60970e-a5e8-4238-b9ea-e1ef553210df" providerId="AD" clId="Web-{FEC50C99-D90A-0C8E-206F-C60E8B91A630}" dt="2023-06-28T23:15:42.991" v="10"/>
          <ac:spMkLst>
            <pc:docMk/>
            <pc:sldMk cId="1289616848" sldId="260"/>
            <ac:spMk id="20" creationId="{66862884-15DF-2770-D139-5123401F12FC}"/>
          </ac:spMkLst>
        </pc:spChg>
        <pc:spChg chg="add">
          <ac:chgData name="Hannes Huber" userId="S::huberhan@hs-albsig.de::ea60970e-a5e8-4238-b9ea-e1ef553210df" providerId="AD" clId="Web-{FEC50C99-D90A-0C8E-206F-C60E8B91A630}" dt="2023-06-28T23:15:51.695" v="11"/>
          <ac:spMkLst>
            <pc:docMk/>
            <pc:sldMk cId="1289616848" sldId="260"/>
            <ac:spMk id="22" creationId="{E12CA9B7-82AA-A25E-70CF-0790FAA3C645}"/>
          </ac:spMkLst>
        </pc:spChg>
        <pc:spChg chg="add">
          <ac:chgData name="Hannes Huber" userId="S::huberhan@hs-albsig.de::ea60970e-a5e8-4238-b9ea-e1ef553210df" providerId="AD" clId="Web-{FEC50C99-D90A-0C8E-206F-C60E8B91A630}" dt="2023-06-28T23:15:51.726" v="12"/>
          <ac:spMkLst>
            <pc:docMk/>
            <pc:sldMk cId="1289616848" sldId="260"/>
            <ac:spMk id="24" creationId="{8B0A8740-8E66-F7B1-0A7D-FF22F8FEA91C}"/>
          </ac:spMkLst>
        </pc:spChg>
        <pc:spChg chg="add">
          <ac:chgData name="Hannes Huber" userId="S::huberhan@hs-albsig.de::ea60970e-a5e8-4238-b9ea-e1ef553210df" providerId="AD" clId="Web-{FEC50C99-D90A-0C8E-206F-C60E8B91A630}" dt="2023-06-28T23:15:51.742" v="13"/>
          <ac:spMkLst>
            <pc:docMk/>
            <pc:sldMk cId="1289616848" sldId="260"/>
            <ac:spMk id="26" creationId="{EFC6F979-238F-17B2-286E-798DD292D19B}"/>
          </ac:spMkLst>
        </pc:spChg>
        <pc:spChg chg="add">
          <ac:chgData name="Hannes Huber" userId="S::huberhan@hs-albsig.de::ea60970e-a5e8-4238-b9ea-e1ef553210df" providerId="AD" clId="Web-{FEC50C99-D90A-0C8E-206F-C60E8B91A630}" dt="2023-06-28T23:15:51.757" v="14"/>
          <ac:spMkLst>
            <pc:docMk/>
            <pc:sldMk cId="1289616848" sldId="260"/>
            <ac:spMk id="28" creationId="{24107490-C6C1-2193-4966-C770C1790195}"/>
          </ac:spMkLst>
        </pc:spChg>
      </pc:sldChg>
      <pc:sldChg chg="modSp">
        <pc:chgData name="Hannes Huber" userId="S::huberhan@hs-albsig.de::ea60970e-a5e8-4238-b9ea-e1ef553210df" providerId="AD" clId="Web-{FEC50C99-D90A-0C8E-206F-C60E8B91A630}" dt="2023-06-28T23:29:45.882" v="20" actId="20577"/>
        <pc:sldMkLst>
          <pc:docMk/>
          <pc:sldMk cId="765668012" sldId="261"/>
        </pc:sldMkLst>
        <pc:spChg chg="mod">
          <ac:chgData name="Hannes Huber" userId="S::huberhan@hs-albsig.de::ea60970e-a5e8-4238-b9ea-e1ef553210df" providerId="AD" clId="Web-{FEC50C99-D90A-0C8E-206F-C60E8B91A630}" dt="2023-06-28T23:29:45.882" v="20" actId="20577"/>
          <ac:spMkLst>
            <pc:docMk/>
            <pc:sldMk cId="765668012" sldId="261"/>
            <ac:spMk id="3" creationId="{BB606A0B-2A2F-B8E0-9E89-0C6050A5F9BD}"/>
          </ac:spMkLst>
        </pc:spChg>
      </pc:sldChg>
      <pc:sldChg chg="addSp delSp modSp mod setBg">
        <pc:chgData name="Hannes Huber" userId="S::huberhan@hs-albsig.de::ea60970e-a5e8-4238-b9ea-e1ef553210df" providerId="AD" clId="Web-{FEC50C99-D90A-0C8E-206F-C60E8B91A630}" dt="2023-06-29T00:03:51.600" v="73" actId="20577"/>
        <pc:sldMkLst>
          <pc:docMk/>
          <pc:sldMk cId="3197200508" sldId="262"/>
        </pc:sldMkLst>
        <pc:spChg chg="mod">
          <ac:chgData name="Hannes Huber" userId="S::huberhan@hs-albsig.de::ea60970e-a5e8-4238-b9ea-e1ef553210df" providerId="AD" clId="Web-{FEC50C99-D90A-0C8E-206F-C60E8B91A630}" dt="2023-06-28T23:47:04.095" v="29"/>
          <ac:spMkLst>
            <pc:docMk/>
            <pc:sldMk cId="3197200508" sldId="262"/>
            <ac:spMk id="2" creationId="{FA67D6A2-2AF2-2DC2-ABD9-45354C80FEF3}"/>
          </ac:spMkLst>
        </pc:spChg>
        <pc:spChg chg="add del mod">
          <ac:chgData name="Hannes Huber" userId="S::huberhan@hs-albsig.de::ea60970e-a5e8-4238-b9ea-e1ef553210df" providerId="AD" clId="Web-{FEC50C99-D90A-0C8E-206F-C60E8B91A630}" dt="2023-06-29T00:03:51.600" v="73" actId="20577"/>
          <ac:spMkLst>
            <pc:docMk/>
            <pc:sldMk cId="3197200508" sldId="262"/>
            <ac:spMk id="3" creationId="{D2419BB3-DC79-D1AD-FBCE-5844CA7695B5}"/>
          </ac:spMkLst>
        </pc:spChg>
        <pc:graphicFrameChg chg="add del">
          <ac:chgData name="Hannes Huber" userId="S::huberhan@hs-albsig.de::ea60970e-a5e8-4238-b9ea-e1ef553210df" providerId="AD" clId="Web-{FEC50C99-D90A-0C8E-206F-C60E8B91A630}" dt="2023-06-28T23:47:04.095" v="29"/>
          <ac:graphicFrameMkLst>
            <pc:docMk/>
            <pc:sldMk cId="3197200508" sldId="262"/>
            <ac:graphicFrameMk id="5" creationId="{20EB3135-4882-E1C2-E0F6-D98BB810AD72}"/>
          </ac:graphicFrameMkLst>
        </pc:graphicFrameChg>
      </pc:sldChg>
      <pc:sldChg chg="addSp delSp modSp mod setBg">
        <pc:chgData name="Hannes Huber" userId="S::huberhan@hs-albsig.de::ea60970e-a5e8-4238-b9ea-e1ef553210df" providerId="AD" clId="Web-{FEC50C99-D90A-0C8E-206F-C60E8B91A630}" dt="2023-06-28T23:45:46.310" v="27"/>
        <pc:sldMkLst>
          <pc:docMk/>
          <pc:sldMk cId="1454913913" sldId="264"/>
        </pc:sldMkLst>
        <pc:spChg chg="mod">
          <ac:chgData name="Hannes Huber" userId="S::huberhan@hs-albsig.de::ea60970e-a5e8-4238-b9ea-e1ef553210df" providerId="AD" clId="Web-{FEC50C99-D90A-0C8E-206F-C60E8B91A630}" dt="2023-06-28T23:45:46.310" v="27"/>
          <ac:spMkLst>
            <pc:docMk/>
            <pc:sldMk cId="1454913913" sldId="264"/>
            <ac:spMk id="2" creationId="{4A700D3F-7161-7F9F-7DC1-B50B552983B5}"/>
          </ac:spMkLst>
        </pc:spChg>
        <pc:spChg chg="add del mod">
          <ac:chgData name="Hannes Huber" userId="S::huberhan@hs-albsig.de::ea60970e-a5e8-4238-b9ea-e1ef553210df" providerId="AD" clId="Web-{FEC50C99-D90A-0C8E-206F-C60E8B91A630}" dt="2023-06-28T23:44:34.729" v="22"/>
          <ac:spMkLst>
            <pc:docMk/>
            <pc:sldMk cId="1454913913" sldId="264"/>
            <ac:spMk id="4" creationId="{53F92547-3DD4-5363-7AE0-89F9394D7E6C}"/>
          </ac:spMkLst>
        </pc:spChg>
        <pc:spChg chg="add del mod">
          <ac:chgData name="Hannes Huber" userId="S::huberhan@hs-albsig.de::ea60970e-a5e8-4238-b9ea-e1ef553210df" providerId="AD" clId="Web-{FEC50C99-D90A-0C8E-206F-C60E8B91A630}" dt="2023-06-28T23:45:09.340" v="24"/>
          <ac:spMkLst>
            <pc:docMk/>
            <pc:sldMk cId="1454913913" sldId="264"/>
            <ac:spMk id="8" creationId="{4E9DC7DB-ACEE-7947-9A68-DC5BE00CBACD}"/>
          </ac:spMkLst>
        </pc:spChg>
        <pc:spChg chg="add">
          <ac:chgData name="Hannes Huber" userId="S::huberhan@hs-albsig.de::ea60970e-a5e8-4238-b9ea-e1ef553210df" providerId="AD" clId="Web-{FEC50C99-D90A-0C8E-206F-C60E8B91A630}" dt="2023-06-28T23:45:46.310" v="27"/>
          <ac:spMkLst>
            <pc:docMk/>
            <pc:sldMk cId="1454913913" sldId="264"/>
            <ac:spMk id="14" creationId="{4E4490D0-3672-446A-AC12-B4830333BDDD}"/>
          </ac:spMkLst>
        </pc:spChg>
        <pc:spChg chg="add">
          <ac:chgData name="Hannes Huber" userId="S::huberhan@hs-albsig.de::ea60970e-a5e8-4238-b9ea-e1ef553210df" providerId="AD" clId="Web-{FEC50C99-D90A-0C8E-206F-C60E8B91A630}" dt="2023-06-28T23:45:46.310" v="27"/>
          <ac:spMkLst>
            <pc:docMk/>
            <pc:sldMk cId="1454913913" sldId="264"/>
            <ac:spMk id="16" creationId="{39CB82C2-DF65-4EC1-8280-F201D50F570B}"/>
          </ac:spMkLst>
        </pc:spChg>
        <pc:spChg chg="add">
          <ac:chgData name="Hannes Huber" userId="S::huberhan@hs-albsig.de::ea60970e-a5e8-4238-b9ea-e1ef553210df" providerId="AD" clId="Web-{FEC50C99-D90A-0C8E-206F-C60E8B91A630}" dt="2023-06-28T23:45:46.310" v="27"/>
          <ac:spMkLst>
            <pc:docMk/>
            <pc:sldMk cId="1454913913" sldId="264"/>
            <ac:spMk id="20" creationId="{FA4CD5CB-D209-4D70-8CA4-629731C59219}"/>
          </ac:spMkLst>
        </pc:spChg>
        <pc:spChg chg="add">
          <ac:chgData name="Hannes Huber" userId="S::huberhan@hs-albsig.de::ea60970e-a5e8-4238-b9ea-e1ef553210df" providerId="AD" clId="Web-{FEC50C99-D90A-0C8E-206F-C60E8B91A630}" dt="2023-06-28T23:45:46.310" v="27"/>
          <ac:spMkLst>
            <pc:docMk/>
            <pc:sldMk cId="1454913913" sldId="264"/>
            <ac:spMk id="24" creationId="{B4C27B90-DF2B-4D00-BA07-18ED774CD2F1}"/>
          </ac:spMkLst>
        </pc:spChg>
        <pc:spChg chg="add">
          <ac:chgData name="Hannes Huber" userId="S::huberhan@hs-albsig.de::ea60970e-a5e8-4238-b9ea-e1ef553210df" providerId="AD" clId="Web-{FEC50C99-D90A-0C8E-206F-C60E8B91A630}" dt="2023-06-28T23:45:46.310" v="27"/>
          <ac:spMkLst>
            <pc:docMk/>
            <pc:sldMk cId="1454913913" sldId="264"/>
            <ac:spMk id="26" creationId="{593ACC25-C262-417A-8AA9-0641C772BDB6}"/>
          </ac:spMkLst>
        </pc:spChg>
        <pc:picChg chg="del">
          <ac:chgData name="Hannes Huber" userId="S::huberhan@hs-albsig.de::ea60970e-a5e8-4238-b9ea-e1ef553210df" providerId="AD" clId="Web-{FEC50C99-D90A-0C8E-206F-C60E8B91A630}" dt="2023-06-28T23:44:24.917" v="21"/>
          <ac:picMkLst>
            <pc:docMk/>
            <pc:sldMk cId="1454913913" sldId="264"/>
            <ac:picMk id="5" creationId="{FA79745C-6A9A-6B99-8087-385287B0DF84}"/>
          </ac:picMkLst>
        </pc:picChg>
        <pc:picChg chg="add del mod ord">
          <ac:chgData name="Hannes Huber" userId="S::huberhan@hs-albsig.de::ea60970e-a5e8-4238-b9ea-e1ef553210df" providerId="AD" clId="Web-{FEC50C99-D90A-0C8E-206F-C60E8B91A630}" dt="2023-06-28T23:44:40.480" v="23"/>
          <ac:picMkLst>
            <pc:docMk/>
            <pc:sldMk cId="1454913913" sldId="264"/>
            <ac:picMk id="6" creationId="{04F77F3B-EB1F-6C8B-CC52-D52737489483}"/>
          </ac:picMkLst>
        </pc:picChg>
        <pc:picChg chg="add mod ord">
          <ac:chgData name="Hannes Huber" userId="S::huberhan@hs-albsig.de::ea60970e-a5e8-4238-b9ea-e1ef553210df" providerId="AD" clId="Web-{FEC50C99-D90A-0C8E-206F-C60E8B91A630}" dt="2023-06-28T23:45:46.310" v="27"/>
          <ac:picMkLst>
            <pc:docMk/>
            <pc:sldMk cId="1454913913" sldId="264"/>
            <ac:picMk id="9" creationId="{3965DAD2-1016-95F5-B48C-AA602FAF37EB}"/>
          </ac:picMkLst>
        </pc:picChg>
        <pc:cxnChg chg="add">
          <ac:chgData name="Hannes Huber" userId="S::huberhan@hs-albsig.de::ea60970e-a5e8-4238-b9ea-e1ef553210df" providerId="AD" clId="Web-{FEC50C99-D90A-0C8E-206F-C60E8B91A630}" dt="2023-06-28T23:45:46.310" v="27"/>
          <ac:cxnSpMkLst>
            <pc:docMk/>
            <pc:sldMk cId="1454913913" sldId="264"/>
            <ac:cxnSpMk id="18" creationId="{7E1D4427-852B-4B37-8E76-0E9F1810BA2A}"/>
          </ac:cxnSpMkLst>
        </pc:cxnChg>
        <pc:cxnChg chg="add">
          <ac:chgData name="Hannes Huber" userId="S::huberhan@hs-albsig.de::ea60970e-a5e8-4238-b9ea-e1ef553210df" providerId="AD" clId="Web-{FEC50C99-D90A-0C8E-206F-C60E8B91A630}" dt="2023-06-28T23:45:46.310" v="27"/>
          <ac:cxnSpMkLst>
            <pc:docMk/>
            <pc:sldMk cId="1454913913" sldId="264"/>
            <ac:cxnSpMk id="22" creationId="{5C6A2BAE-B461-4B55-8E1F-0722ABDD1393}"/>
          </ac:cxnSpMkLst>
        </pc:cxnChg>
      </pc:sldChg>
      <pc:sldChg chg="modSp">
        <pc:chgData name="Hannes Huber" userId="S::huberhan@hs-albsig.de::ea60970e-a5e8-4238-b9ea-e1ef553210df" providerId="AD" clId="Web-{FEC50C99-D90A-0C8E-206F-C60E8B91A630}" dt="2023-06-29T00:07:13.497" v="75" actId="20577"/>
        <pc:sldMkLst>
          <pc:docMk/>
          <pc:sldMk cId="1898358734" sldId="266"/>
        </pc:sldMkLst>
        <pc:spChg chg="mod">
          <ac:chgData name="Hannes Huber" userId="S::huberhan@hs-albsig.de::ea60970e-a5e8-4238-b9ea-e1ef553210df" providerId="AD" clId="Web-{FEC50C99-D90A-0C8E-206F-C60E8B91A630}" dt="2023-06-29T00:07:13.497" v="75" actId="20577"/>
          <ac:spMkLst>
            <pc:docMk/>
            <pc:sldMk cId="1898358734" sldId="266"/>
            <ac:spMk id="3" creationId="{C69BEF0F-3E7E-CB17-207A-BC150F2ED171}"/>
          </ac:spMkLst>
        </pc:spChg>
      </pc:sldChg>
      <pc:sldChg chg="new del">
        <pc:chgData name="Hannes Huber" userId="S::huberhan@hs-albsig.de::ea60970e-a5e8-4238-b9ea-e1ef553210df" providerId="AD" clId="Web-{FEC50C99-D90A-0C8E-206F-C60E8B91A630}" dt="2023-06-29T00:11:41.193" v="77"/>
        <pc:sldMkLst>
          <pc:docMk/>
          <pc:sldMk cId="2971854398" sldId="268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90D7345-1AD9-49BE-95E8-2A13A7B60C34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BC473470-9AA2-4B8A-BE7D-0DEF228D9323}">
      <dgm:prSet/>
      <dgm:spPr/>
      <dgm:t>
        <a:bodyPr/>
        <a:lstStyle/>
        <a:p>
          <a:r>
            <a:rPr lang="de-DE"/>
            <a:t>Skalierung</a:t>
          </a:r>
          <a:endParaRPr lang="en-US"/>
        </a:p>
      </dgm:t>
    </dgm:pt>
    <dgm:pt modelId="{1D4C2770-57C3-4ED2-8CB1-27210629D8EA}" type="parTrans" cxnId="{4ADC7B6A-0E34-45E7-9663-3BAE50CE5121}">
      <dgm:prSet/>
      <dgm:spPr/>
      <dgm:t>
        <a:bodyPr/>
        <a:lstStyle/>
        <a:p>
          <a:endParaRPr lang="en-US"/>
        </a:p>
      </dgm:t>
    </dgm:pt>
    <dgm:pt modelId="{79AD88C7-127F-4C79-98A1-C076D3BE78C5}" type="sibTrans" cxnId="{4ADC7B6A-0E34-45E7-9663-3BAE50CE5121}">
      <dgm:prSet/>
      <dgm:spPr/>
      <dgm:t>
        <a:bodyPr/>
        <a:lstStyle/>
        <a:p>
          <a:endParaRPr lang="en-US"/>
        </a:p>
      </dgm:t>
    </dgm:pt>
    <dgm:pt modelId="{5D154322-4B2A-4FFE-8FB6-5B70BC61B5E9}">
      <dgm:prSet/>
      <dgm:spPr/>
      <dgm:t>
        <a:bodyPr/>
        <a:lstStyle/>
        <a:p>
          <a:r>
            <a:rPr lang="de-DE"/>
            <a:t>Mehrere Sensoren</a:t>
          </a:r>
          <a:endParaRPr lang="en-US"/>
        </a:p>
      </dgm:t>
    </dgm:pt>
    <dgm:pt modelId="{E2A3E8D8-E8D3-44DE-9351-79539447FD54}" type="parTrans" cxnId="{625DF431-EE4E-4EDE-860E-A42368CE72A1}">
      <dgm:prSet/>
      <dgm:spPr/>
      <dgm:t>
        <a:bodyPr/>
        <a:lstStyle/>
        <a:p>
          <a:endParaRPr lang="en-US"/>
        </a:p>
      </dgm:t>
    </dgm:pt>
    <dgm:pt modelId="{854C0420-64A5-4692-BEB8-0FEB5C781980}" type="sibTrans" cxnId="{625DF431-EE4E-4EDE-860E-A42368CE72A1}">
      <dgm:prSet/>
      <dgm:spPr/>
      <dgm:t>
        <a:bodyPr/>
        <a:lstStyle/>
        <a:p>
          <a:endParaRPr lang="en-US"/>
        </a:p>
      </dgm:t>
    </dgm:pt>
    <dgm:pt modelId="{BD2718E9-1589-46E2-898F-981B083B1C4A}">
      <dgm:prSet/>
      <dgm:spPr/>
      <dgm:t>
        <a:bodyPr/>
        <a:lstStyle/>
        <a:p>
          <a:r>
            <a:rPr lang="de-DE"/>
            <a:t>Zentralisierung von Elasticsearch</a:t>
          </a:r>
          <a:endParaRPr lang="en-US"/>
        </a:p>
      </dgm:t>
    </dgm:pt>
    <dgm:pt modelId="{A76655EB-C7F4-496F-ACC1-6F383F06292B}" type="parTrans" cxnId="{414F5C33-BDAA-4730-A261-9BFDC42FBBF5}">
      <dgm:prSet/>
      <dgm:spPr/>
      <dgm:t>
        <a:bodyPr/>
        <a:lstStyle/>
        <a:p>
          <a:endParaRPr lang="en-US"/>
        </a:p>
      </dgm:t>
    </dgm:pt>
    <dgm:pt modelId="{B0217F9B-D787-4059-9565-5054DADF45EB}" type="sibTrans" cxnId="{414F5C33-BDAA-4730-A261-9BFDC42FBBF5}">
      <dgm:prSet/>
      <dgm:spPr/>
      <dgm:t>
        <a:bodyPr/>
        <a:lstStyle/>
        <a:p>
          <a:endParaRPr lang="en-US"/>
        </a:p>
      </dgm:t>
    </dgm:pt>
    <dgm:pt modelId="{FFC691C0-2148-4C79-9F18-4A0055192C29}">
      <dgm:prSet/>
      <dgm:spPr/>
      <dgm:t>
        <a:bodyPr/>
        <a:lstStyle/>
        <a:p>
          <a:r>
            <a:rPr lang="de-DE"/>
            <a:t>Anpassung</a:t>
          </a:r>
          <a:endParaRPr lang="en-US"/>
        </a:p>
      </dgm:t>
    </dgm:pt>
    <dgm:pt modelId="{C397AE93-B403-4244-B639-E966D6A74939}" type="parTrans" cxnId="{2170C250-4778-494D-89BB-C02F04670E91}">
      <dgm:prSet/>
      <dgm:spPr/>
      <dgm:t>
        <a:bodyPr/>
        <a:lstStyle/>
        <a:p>
          <a:endParaRPr lang="en-US"/>
        </a:p>
      </dgm:t>
    </dgm:pt>
    <dgm:pt modelId="{E2931D9E-5574-4DFE-B85D-180F45878A85}" type="sibTrans" cxnId="{2170C250-4778-494D-89BB-C02F04670E91}">
      <dgm:prSet/>
      <dgm:spPr/>
      <dgm:t>
        <a:bodyPr/>
        <a:lstStyle/>
        <a:p>
          <a:endParaRPr lang="en-US"/>
        </a:p>
      </dgm:t>
    </dgm:pt>
    <dgm:pt modelId="{12D7BF26-AB90-4CB8-916C-63EFDE269E44}">
      <dgm:prSet/>
      <dgm:spPr/>
      <dgm:t>
        <a:bodyPr/>
        <a:lstStyle/>
        <a:p>
          <a:r>
            <a:rPr lang="de-DE"/>
            <a:t>Erstellung eigener Dashboards</a:t>
          </a:r>
          <a:endParaRPr lang="en-US"/>
        </a:p>
      </dgm:t>
    </dgm:pt>
    <dgm:pt modelId="{CF340520-7B69-451B-995E-D1F1BF40C5F5}" type="parTrans" cxnId="{A31805C2-C26C-466F-85B8-514D129365FF}">
      <dgm:prSet/>
      <dgm:spPr/>
      <dgm:t>
        <a:bodyPr/>
        <a:lstStyle/>
        <a:p>
          <a:endParaRPr lang="en-US"/>
        </a:p>
      </dgm:t>
    </dgm:pt>
    <dgm:pt modelId="{94622773-9BE1-49C4-9B3B-92EEE17F7187}" type="sibTrans" cxnId="{A31805C2-C26C-466F-85B8-514D129365FF}">
      <dgm:prSet/>
      <dgm:spPr/>
      <dgm:t>
        <a:bodyPr/>
        <a:lstStyle/>
        <a:p>
          <a:endParaRPr lang="en-US"/>
        </a:p>
      </dgm:t>
    </dgm:pt>
    <dgm:pt modelId="{068E3E62-BEED-470B-9FEF-698846DCC8BD}">
      <dgm:prSet/>
      <dgm:spPr/>
      <dgm:t>
        <a:bodyPr/>
        <a:lstStyle/>
        <a:p>
          <a:r>
            <a:rPr lang="de-DE"/>
            <a:t>Erstellung weiterer Nutzer</a:t>
          </a:r>
          <a:endParaRPr lang="en-US"/>
        </a:p>
      </dgm:t>
    </dgm:pt>
    <dgm:pt modelId="{B55CC70D-2095-47B1-B302-3FA9E63C6ECE}" type="parTrans" cxnId="{F59BA9D8-95BB-44D8-9256-699B2F257173}">
      <dgm:prSet/>
      <dgm:spPr/>
      <dgm:t>
        <a:bodyPr/>
        <a:lstStyle/>
        <a:p>
          <a:endParaRPr lang="en-US"/>
        </a:p>
      </dgm:t>
    </dgm:pt>
    <dgm:pt modelId="{680049A5-1CF6-4928-910A-D71946C59A51}" type="sibTrans" cxnId="{F59BA9D8-95BB-44D8-9256-699B2F257173}">
      <dgm:prSet/>
      <dgm:spPr/>
      <dgm:t>
        <a:bodyPr/>
        <a:lstStyle/>
        <a:p>
          <a:endParaRPr lang="en-US"/>
        </a:p>
      </dgm:t>
    </dgm:pt>
    <dgm:pt modelId="{EE102ECA-2AA2-4FD2-BC1F-F1881AADBC90}">
      <dgm:prSet/>
      <dgm:spPr/>
      <dgm:t>
        <a:bodyPr/>
        <a:lstStyle/>
        <a:p>
          <a:r>
            <a:rPr lang="de-DE"/>
            <a:t>Reports erstellen</a:t>
          </a:r>
          <a:endParaRPr lang="en-US"/>
        </a:p>
      </dgm:t>
    </dgm:pt>
    <dgm:pt modelId="{C4C35849-0AE3-496A-8B22-FF42C3FE91BD}" type="parTrans" cxnId="{D9B07796-ACB6-4498-B62E-531A669DC01C}">
      <dgm:prSet/>
      <dgm:spPr/>
      <dgm:t>
        <a:bodyPr/>
        <a:lstStyle/>
        <a:p>
          <a:endParaRPr lang="en-US"/>
        </a:p>
      </dgm:t>
    </dgm:pt>
    <dgm:pt modelId="{453C2370-27D7-4459-AAF3-0C6022C48174}" type="sibTrans" cxnId="{D9B07796-ACB6-4498-B62E-531A669DC01C}">
      <dgm:prSet/>
      <dgm:spPr/>
      <dgm:t>
        <a:bodyPr/>
        <a:lstStyle/>
        <a:p>
          <a:endParaRPr lang="en-US"/>
        </a:p>
      </dgm:t>
    </dgm:pt>
    <dgm:pt modelId="{1C21844F-D62F-4476-8675-44B11BF8B496}">
      <dgm:prSet/>
      <dgm:spPr/>
      <dgm:t>
        <a:bodyPr/>
        <a:lstStyle/>
        <a:p>
          <a:r>
            <a:rPr lang="de-DE"/>
            <a:t>Benachrichtigungen</a:t>
          </a:r>
          <a:endParaRPr lang="en-US"/>
        </a:p>
      </dgm:t>
    </dgm:pt>
    <dgm:pt modelId="{C97EAF4B-505D-4D07-A4C5-79DB2E9E2046}" type="parTrans" cxnId="{C843E9A2-E711-45D3-BE77-2831C33E6F79}">
      <dgm:prSet/>
      <dgm:spPr/>
      <dgm:t>
        <a:bodyPr/>
        <a:lstStyle/>
        <a:p>
          <a:endParaRPr lang="en-US"/>
        </a:p>
      </dgm:t>
    </dgm:pt>
    <dgm:pt modelId="{89787DF7-9CF1-41C8-8BC9-52F48672650A}" type="sibTrans" cxnId="{C843E9A2-E711-45D3-BE77-2831C33E6F79}">
      <dgm:prSet/>
      <dgm:spPr/>
      <dgm:t>
        <a:bodyPr/>
        <a:lstStyle/>
        <a:p>
          <a:endParaRPr lang="en-US"/>
        </a:p>
      </dgm:t>
    </dgm:pt>
    <dgm:pt modelId="{31052EA7-3CA9-4405-BBA4-7E87EC540D50}">
      <dgm:prSet/>
      <dgm:spPr/>
      <dgm:t>
        <a:bodyPr/>
        <a:lstStyle/>
        <a:p>
          <a:r>
            <a:rPr lang="de-DE"/>
            <a:t>Kibana</a:t>
          </a:r>
          <a:endParaRPr lang="en-US"/>
        </a:p>
      </dgm:t>
    </dgm:pt>
    <dgm:pt modelId="{9A89C9EE-9F37-4C71-B2DA-323AEAF4F312}" type="parTrans" cxnId="{CCFB2727-40FE-49E6-AEB3-D9F0F9CEB09B}">
      <dgm:prSet/>
      <dgm:spPr/>
      <dgm:t>
        <a:bodyPr/>
        <a:lstStyle/>
        <a:p>
          <a:endParaRPr lang="en-US"/>
        </a:p>
      </dgm:t>
    </dgm:pt>
    <dgm:pt modelId="{38016CB4-76F5-4250-BA1B-814098623311}" type="sibTrans" cxnId="{CCFB2727-40FE-49E6-AEB3-D9F0F9CEB09B}">
      <dgm:prSet/>
      <dgm:spPr/>
      <dgm:t>
        <a:bodyPr/>
        <a:lstStyle/>
        <a:p>
          <a:endParaRPr lang="en-US"/>
        </a:p>
      </dgm:t>
    </dgm:pt>
    <dgm:pt modelId="{98338826-FFD2-49B0-BD68-E49B8C49E125}">
      <dgm:prSet/>
      <dgm:spPr/>
      <dgm:t>
        <a:bodyPr/>
        <a:lstStyle/>
        <a:p>
          <a:r>
            <a:rPr lang="de-DE"/>
            <a:t>Python</a:t>
          </a:r>
          <a:endParaRPr lang="en-US"/>
        </a:p>
      </dgm:t>
    </dgm:pt>
    <dgm:pt modelId="{1F065A02-EE2D-4211-A741-A31DC9F09118}" type="parTrans" cxnId="{12CCC23C-1509-443D-8C11-AFA2E2934AF0}">
      <dgm:prSet/>
      <dgm:spPr/>
      <dgm:t>
        <a:bodyPr/>
        <a:lstStyle/>
        <a:p>
          <a:endParaRPr lang="en-US"/>
        </a:p>
      </dgm:t>
    </dgm:pt>
    <dgm:pt modelId="{D7A56C63-12DF-4864-9F4D-6218732511D7}" type="sibTrans" cxnId="{12CCC23C-1509-443D-8C11-AFA2E2934AF0}">
      <dgm:prSet/>
      <dgm:spPr/>
      <dgm:t>
        <a:bodyPr/>
        <a:lstStyle/>
        <a:p>
          <a:endParaRPr lang="en-US"/>
        </a:p>
      </dgm:t>
    </dgm:pt>
    <dgm:pt modelId="{09E194F6-ACDD-4D1B-B74C-926F80ED4B14}" type="pres">
      <dgm:prSet presAssocID="{090D7345-1AD9-49BE-95E8-2A13A7B60C34}" presName="linear" presStyleCnt="0">
        <dgm:presLayoutVars>
          <dgm:dir/>
          <dgm:animLvl val="lvl"/>
          <dgm:resizeHandles val="exact"/>
        </dgm:presLayoutVars>
      </dgm:prSet>
      <dgm:spPr/>
    </dgm:pt>
    <dgm:pt modelId="{85376F4B-435B-4BC8-9828-5B3BAF62C8AA}" type="pres">
      <dgm:prSet presAssocID="{BC473470-9AA2-4B8A-BE7D-0DEF228D9323}" presName="parentLin" presStyleCnt="0"/>
      <dgm:spPr/>
    </dgm:pt>
    <dgm:pt modelId="{710ADA02-D564-48BC-AEDE-0BB93F91C826}" type="pres">
      <dgm:prSet presAssocID="{BC473470-9AA2-4B8A-BE7D-0DEF228D9323}" presName="parentLeftMargin" presStyleLbl="node1" presStyleIdx="0" presStyleCnt="3"/>
      <dgm:spPr/>
    </dgm:pt>
    <dgm:pt modelId="{D4514EA2-FB25-444B-8795-817C33785279}" type="pres">
      <dgm:prSet presAssocID="{BC473470-9AA2-4B8A-BE7D-0DEF228D9323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A24045A6-9875-4A3B-9C72-7BA79008D032}" type="pres">
      <dgm:prSet presAssocID="{BC473470-9AA2-4B8A-BE7D-0DEF228D9323}" presName="negativeSpace" presStyleCnt="0"/>
      <dgm:spPr/>
    </dgm:pt>
    <dgm:pt modelId="{79F32F28-A698-4F59-A704-6C1BF0E9628E}" type="pres">
      <dgm:prSet presAssocID="{BC473470-9AA2-4B8A-BE7D-0DEF228D9323}" presName="childText" presStyleLbl="conFgAcc1" presStyleIdx="0" presStyleCnt="3">
        <dgm:presLayoutVars>
          <dgm:bulletEnabled val="1"/>
        </dgm:presLayoutVars>
      </dgm:prSet>
      <dgm:spPr/>
    </dgm:pt>
    <dgm:pt modelId="{0B57CF0A-62CE-47AB-AEA9-8E112641AFE6}" type="pres">
      <dgm:prSet presAssocID="{79AD88C7-127F-4C79-98A1-C076D3BE78C5}" presName="spaceBetweenRectangles" presStyleCnt="0"/>
      <dgm:spPr/>
    </dgm:pt>
    <dgm:pt modelId="{CE842E22-A809-4B0D-9212-7148F3B5643C}" type="pres">
      <dgm:prSet presAssocID="{FFC691C0-2148-4C79-9F18-4A0055192C29}" presName="parentLin" presStyleCnt="0"/>
      <dgm:spPr/>
    </dgm:pt>
    <dgm:pt modelId="{5A8684FA-D4E8-43C5-BC59-1BBBAA9454DA}" type="pres">
      <dgm:prSet presAssocID="{FFC691C0-2148-4C79-9F18-4A0055192C29}" presName="parentLeftMargin" presStyleLbl="node1" presStyleIdx="0" presStyleCnt="3"/>
      <dgm:spPr/>
    </dgm:pt>
    <dgm:pt modelId="{B07D58DA-597F-447B-9166-9F8AE6321357}" type="pres">
      <dgm:prSet presAssocID="{FFC691C0-2148-4C79-9F18-4A0055192C29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9C9F9985-0639-4A35-AA88-58D16FDE72BE}" type="pres">
      <dgm:prSet presAssocID="{FFC691C0-2148-4C79-9F18-4A0055192C29}" presName="negativeSpace" presStyleCnt="0"/>
      <dgm:spPr/>
    </dgm:pt>
    <dgm:pt modelId="{6504E848-7E2D-41C3-A870-02F816A10F03}" type="pres">
      <dgm:prSet presAssocID="{FFC691C0-2148-4C79-9F18-4A0055192C29}" presName="childText" presStyleLbl="conFgAcc1" presStyleIdx="1" presStyleCnt="3">
        <dgm:presLayoutVars>
          <dgm:bulletEnabled val="1"/>
        </dgm:presLayoutVars>
      </dgm:prSet>
      <dgm:spPr/>
    </dgm:pt>
    <dgm:pt modelId="{B5B0BC43-6F00-4B5E-A7FB-32D95CA09F4B}" type="pres">
      <dgm:prSet presAssocID="{E2931D9E-5574-4DFE-B85D-180F45878A85}" presName="spaceBetweenRectangles" presStyleCnt="0"/>
      <dgm:spPr/>
    </dgm:pt>
    <dgm:pt modelId="{8B94042C-8577-4C8B-808D-EF31CEDE7C19}" type="pres">
      <dgm:prSet presAssocID="{1C21844F-D62F-4476-8675-44B11BF8B496}" presName="parentLin" presStyleCnt="0"/>
      <dgm:spPr/>
    </dgm:pt>
    <dgm:pt modelId="{AB18BCA6-B585-444B-B96B-AA48DA62CB31}" type="pres">
      <dgm:prSet presAssocID="{1C21844F-D62F-4476-8675-44B11BF8B496}" presName="parentLeftMargin" presStyleLbl="node1" presStyleIdx="1" presStyleCnt="3"/>
      <dgm:spPr/>
    </dgm:pt>
    <dgm:pt modelId="{E58E54D5-4C82-4380-B2D1-44DFBA3F952C}" type="pres">
      <dgm:prSet presAssocID="{1C21844F-D62F-4476-8675-44B11BF8B496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86E120D2-7CD9-460F-B82D-449EE23924E2}" type="pres">
      <dgm:prSet presAssocID="{1C21844F-D62F-4476-8675-44B11BF8B496}" presName="negativeSpace" presStyleCnt="0"/>
      <dgm:spPr/>
    </dgm:pt>
    <dgm:pt modelId="{DEAAF519-2358-4B4D-BC3F-4F4396E6F112}" type="pres">
      <dgm:prSet presAssocID="{1C21844F-D62F-4476-8675-44B11BF8B496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5D0B6622-73D7-49EF-8E93-90C312228C8C}" type="presOf" srcId="{FFC691C0-2148-4C79-9F18-4A0055192C29}" destId="{B07D58DA-597F-447B-9166-9F8AE6321357}" srcOrd="1" destOrd="0" presId="urn:microsoft.com/office/officeart/2005/8/layout/list1"/>
    <dgm:cxn modelId="{CCFB2727-40FE-49E6-AEB3-D9F0F9CEB09B}" srcId="{1C21844F-D62F-4476-8675-44B11BF8B496}" destId="{31052EA7-3CA9-4405-BBA4-7E87EC540D50}" srcOrd="0" destOrd="0" parTransId="{9A89C9EE-9F37-4C71-B2DA-323AEAF4F312}" sibTransId="{38016CB4-76F5-4250-BA1B-814098623311}"/>
    <dgm:cxn modelId="{625DF431-EE4E-4EDE-860E-A42368CE72A1}" srcId="{BC473470-9AA2-4B8A-BE7D-0DEF228D9323}" destId="{5D154322-4B2A-4FFE-8FB6-5B70BC61B5E9}" srcOrd="0" destOrd="0" parTransId="{E2A3E8D8-E8D3-44DE-9351-79539447FD54}" sibTransId="{854C0420-64A5-4692-BEB8-0FEB5C781980}"/>
    <dgm:cxn modelId="{414F5C33-BDAA-4730-A261-9BFDC42FBBF5}" srcId="{BC473470-9AA2-4B8A-BE7D-0DEF228D9323}" destId="{BD2718E9-1589-46E2-898F-981B083B1C4A}" srcOrd="1" destOrd="0" parTransId="{A76655EB-C7F4-496F-ACC1-6F383F06292B}" sibTransId="{B0217F9B-D787-4059-9565-5054DADF45EB}"/>
    <dgm:cxn modelId="{12CCC23C-1509-443D-8C11-AFA2E2934AF0}" srcId="{1C21844F-D62F-4476-8675-44B11BF8B496}" destId="{98338826-FFD2-49B0-BD68-E49B8C49E125}" srcOrd="1" destOrd="0" parTransId="{1F065A02-EE2D-4211-A741-A31DC9F09118}" sibTransId="{D7A56C63-12DF-4864-9F4D-6218732511D7}"/>
    <dgm:cxn modelId="{365F4546-B718-4D8E-B134-1E2D8D496848}" type="presOf" srcId="{98338826-FFD2-49B0-BD68-E49B8C49E125}" destId="{DEAAF519-2358-4B4D-BC3F-4F4396E6F112}" srcOrd="0" destOrd="1" presId="urn:microsoft.com/office/officeart/2005/8/layout/list1"/>
    <dgm:cxn modelId="{4ADC7B6A-0E34-45E7-9663-3BAE50CE5121}" srcId="{090D7345-1AD9-49BE-95E8-2A13A7B60C34}" destId="{BC473470-9AA2-4B8A-BE7D-0DEF228D9323}" srcOrd="0" destOrd="0" parTransId="{1D4C2770-57C3-4ED2-8CB1-27210629D8EA}" sibTransId="{79AD88C7-127F-4C79-98A1-C076D3BE78C5}"/>
    <dgm:cxn modelId="{2170C250-4778-494D-89BB-C02F04670E91}" srcId="{090D7345-1AD9-49BE-95E8-2A13A7B60C34}" destId="{FFC691C0-2148-4C79-9F18-4A0055192C29}" srcOrd="1" destOrd="0" parTransId="{C397AE93-B403-4244-B639-E966D6A74939}" sibTransId="{E2931D9E-5574-4DFE-B85D-180F45878A85}"/>
    <dgm:cxn modelId="{0157055A-6EAD-41DD-8F98-946306D58E68}" type="presOf" srcId="{12D7BF26-AB90-4CB8-916C-63EFDE269E44}" destId="{6504E848-7E2D-41C3-A870-02F816A10F03}" srcOrd="0" destOrd="0" presId="urn:microsoft.com/office/officeart/2005/8/layout/list1"/>
    <dgm:cxn modelId="{A18AFC7B-2702-48A4-ABA9-BAD07F3756E3}" type="presOf" srcId="{BD2718E9-1589-46E2-898F-981B083B1C4A}" destId="{79F32F28-A698-4F59-A704-6C1BF0E9628E}" srcOrd="0" destOrd="1" presId="urn:microsoft.com/office/officeart/2005/8/layout/list1"/>
    <dgm:cxn modelId="{0DAB8A81-DF87-43B0-BC41-67D4F838165D}" type="presOf" srcId="{EE102ECA-2AA2-4FD2-BC1F-F1881AADBC90}" destId="{6504E848-7E2D-41C3-A870-02F816A10F03}" srcOrd="0" destOrd="2" presId="urn:microsoft.com/office/officeart/2005/8/layout/list1"/>
    <dgm:cxn modelId="{C09B358C-9F0B-4CF3-BDB7-8C5D9E6D55E7}" type="presOf" srcId="{31052EA7-3CA9-4405-BBA4-7E87EC540D50}" destId="{DEAAF519-2358-4B4D-BC3F-4F4396E6F112}" srcOrd="0" destOrd="0" presId="urn:microsoft.com/office/officeart/2005/8/layout/list1"/>
    <dgm:cxn modelId="{D9B07796-ACB6-4498-B62E-531A669DC01C}" srcId="{FFC691C0-2148-4C79-9F18-4A0055192C29}" destId="{EE102ECA-2AA2-4FD2-BC1F-F1881AADBC90}" srcOrd="2" destOrd="0" parTransId="{C4C35849-0AE3-496A-8B22-FF42C3FE91BD}" sibTransId="{453C2370-27D7-4459-AAF3-0C6022C48174}"/>
    <dgm:cxn modelId="{B9D9999C-DA1F-4876-99CF-2237FFAB51EF}" type="presOf" srcId="{1C21844F-D62F-4476-8675-44B11BF8B496}" destId="{E58E54D5-4C82-4380-B2D1-44DFBA3F952C}" srcOrd="1" destOrd="0" presId="urn:microsoft.com/office/officeart/2005/8/layout/list1"/>
    <dgm:cxn modelId="{C843E9A2-E711-45D3-BE77-2831C33E6F79}" srcId="{090D7345-1AD9-49BE-95E8-2A13A7B60C34}" destId="{1C21844F-D62F-4476-8675-44B11BF8B496}" srcOrd="2" destOrd="0" parTransId="{C97EAF4B-505D-4D07-A4C5-79DB2E9E2046}" sibTransId="{89787DF7-9CF1-41C8-8BC9-52F48672650A}"/>
    <dgm:cxn modelId="{B7B70DA4-EDD9-4C8E-BBFA-4EEC0CC66FBA}" type="presOf" srcId="{068E3E62-BEED-470B-9FEF-698846DCC8BD}" destId="{6504E848-7E2D-41C3-A870-02F816A10F03}" srcOrd="0" destOrd="1" presId="urn:microsoft.com/office/officeart/2005/8/layout/list1"/>
    <dgm:cxn modelId="{34256CA4-A734-47BE-BCE8-5DB984BD65A0}" type="presOf" srcId="{BC473470-9AA2-4B8A-BE7D-0DEF228D9323}" destId="{710ADA02-D564-48BC-AEDE-0BB93F91C826}" srcOrd="0" destOrd="0" presId="urn:microsoft.com/office/officeart/2005/8/layout/list1"/>
    <dgm:cxn modelId="{9073A5B7-C0E0-49F4-BCD2-A99D12293EB8}" type="presOf" srcId="{1C21844F-D62F-4476-8675-44B11BF8B496}" destId="{AB18BCA6-B585-444B-B96B-AA48DA62CB31}" srcOrd="0" destOrd="0" presId="urn:microsoft.com/office/officeart/2005/8/layout/list1"/>
    <dgm:cxn modelId="{A31805C2-C26C-466F-85B8-514D129365FF}" srcId="{FFC691C0-2148-4C79-9F18-4A0055192C29}" destId="{12D7BF26-AB90-4CB8-916C-63EFDE269E44}" srcOrd="0" destOrd="0" parTransId="{CF340520-7B69-451B-995E-D1F1BF40C5F5}" sibTransId="{94622773-9BE1-49C4-9B3B-92EEE17F7187}"/>
    <dgm:cxn modelId="{08AF8FD4-CE1E-4E14-8AFD-B2F27955DAE4}" type="presOf" srcId="{5D154322-4B2A-4FFE-8FB6-5B70BC61B5E9}" destId="{79F32F28-A698-4F59-A704-6C1BF0E9628E}" srcOrd="0" destOrd="0" presId="urn:microsoft.com/office/officeart/2005/8/layout/list1"/>
    <dgm:cxn modelId="{F59BA9D8-95BB-44D8-9256-699B2F257173}" srcId="{FFC691C0-2148-4C79-9F18-4A0055192C29}" destId="{068E3E62-BEED-470B-9FEF-698846DCC8BD}" srcOrd="1" destOrd="0" parTransId="{B55CC70D-2095-47B1-B302-3FA9E63C6ECE}" sibTransId="{680049A5-1CF6-4928-910A-D71946C59A51}"/>
    <dgm:cxn modelId="{3FC856DF-7B41-4BB0-9DA9-90F36E85E049}" type="presOf" srcId="{BC473470-9AA2-4B8A-BE7D-0DEF228D9323}" destId="{D4514EA2-FB25-444B-8795-817C33785279}" srcOrd="1" destOrd="0" presId="urn:microsoft.com/office/officeart/2005/8/layout/list1"/>
    <dgm:cxn modelId="{DEE637E0-95CD-427C-B2A2-1928282753DC}" type="presOf" srcId="{FFC691C0-2148-4C79-9F18-4A0055192C29}" destId="{5A8684FA-D4E8-43C5-BC59-1BBBAA9454DA}" srcOrd="0" destOrd="0" presId="urn:microsoft.com/office/officeart/2005/8/layout/list1"/>
    <dgm:cxn modelId="{C2B25DED-78B0-4060-A664-664F638C2335}" type="presOf" srcId="{090D7345-1AD9-49BE-95E8-2A13A7B60C34}" destId="{09E194F6-ACDD-4D1B-B74C-926F80ED4B14}" srcOrd="0" destOrd="0" presId="urn:microsoft.com/office/officeart/2005/8/layout/list1"/>
    <dgm:cxn modelId="{C328224E-95EF-4A72-BFDE-87AA09999B20}" type="presParOf" srcId="{09E194F6-ACDD-4D1B-B74C-926F80ED4B14}" destId="{85376F4B-435B-4BC8-9828-5B3BAF62C8AA}" srcOrd="0" destOrd="0" presId="urn:microsoft.com/office/officeart/2005/8/layout/list1"/>
    <dgm:cxn modelId="{4CD69A16-ED14-4DEA-9DCB-D89938601255}" type="presParOf" srcId="{85376F4B-435B-4BC8-9828-5B3BAF62C8AA}" destId="{710ADA02-D564-48BC-AEDE-0BB93F91C826}" srcOrd="0" destOrd="0" presId="urn:microsoft.com/office/officeart/2005/8/layout/list1"/>
    <dgm:cxn modelId="{1711D6C1-88BB-40FD-A293-66BDF71DFAC5}" type="presParOf" srcId="{85376F4B-435B-4BC8-9828-5B3BAF62C8AA}" destId="{D4514EA2-FB25-444B-8795-817C33785279}" srcOrd="1" destOrd="0" presId="urn:microsoft.com/office/officeart/2005/8/layout/list1"/>
    <dgm:cxn modelId="{69DA2B3E-5433-442A-899C-B99CBC8E03BC}" type="presParOf" srcId="{09E194F6-ACDD-4D1B-B74C-926F80ED4B14}" destId="{A24045A6-9875-4A3B-9C72-7BA79008D032}" srcOrd="1" destOrd="0" presId="urn:microsoft.com/office/officeart/2005/8/layout/list1"/>
    <dgm:cxn modelId="{79DA8E8D-2553-4876-AEAC-0B8B4A91D29D}" type="presParOf" srcId="{09E194F6-ACDD-4D1B-B74C-926F80ED4B14}" destId="{79F32F28-A698-4F59-A704-6C1BF0E9628E}" srcOrd="2" destOrd="0" presId="urn:microsoft.com/office/officeart/2005/8/layout/list1"/>
    <dgm:cxn modelId="{B436692A-370D-4BBD-8EE1-2343A03F325C}" type="presParOf" srcId="{09E194F6-ACDD-4D1B-B74C-926F80ED4B14}" destId="{0B57CF0A-62CE-47AB-AEA9-8E112641AFE6}" srcOrd="3" destOrd="0" presId="urn:microsoft.com/office/officeart/2005/8/layout/list1"/>
    <dgm:cxn modelId="{E33B2F62-2A9E-49D0-BD0B-3DC8AE430245}" type="presParOf" srcId="{09E194F6-ACDD-4D1B-B74C-926F80ED4B14}" destId="{CE842E22-A809-4B0D-9212-7148F3B5643C}" srcOrd="4" destOrd="0" presId="urn:microsoft.com/office/officeart/2005/8/layout/list1"/>
    <dgm:cxn modelId="{017C93B7-678F-4473-B7B4-CF14DE4600A0}" type="presParOf" srcId="{CE842E22-A809-4B0D-9212-7148F3B5643C}" destId="{5A8684FA-D4E8-43C5-BC59-1BBBAA9454DA}" srcOrd="0" destOrd="0" presId="urn:microsoft.com/office/officeart/2005/8/layout/list1"/>
    <dgm:cxn modelId="{92469C7F-914A-4788-BE4B-4EFC46657B5A}" type="presParOf" srcId="{CE842E22-A809-4B0D-9212-7148F3B5643C}" destId="{B07D58DA-597F-447B-9166-9F8AE6321357}" srcOrd="1" destOrd="0" presId="urn:microsoft.com/office/officeart/2005/8/layout/list1"/>
    <dgm:cxn modelId="{DA658B9A-416F-4356-9161-5487F9A1EC89}" type="presParOf" srcId="{09E194F6-ACDD-4D1B-B74C-926F80ED4B14}" destId="{9C9F9985-0639-4A35-AA88-58D16FDE72BE}" srcOrd="5" destOrd="0" presId="urn:microsoft.com/office/officeart/2005/8/layout/list1"/>
    <dgm:cxn modelId="{01A942C0-2371-4262-8F88-44508A16DC96}" type="presParOf" srcId="{09E194F6-ACDD-4D1B-B74C-926F80ED4B14}" destId="{6504E848-7E2D-41C3-A870-02F816A10F03}" srcOrd="6" destOrd="0" presId="urn:microsoft.com/office/officeart/2005/8/layout/list1"/>
    <dgm:cxn modelId="{CB109C90-A4D5-4B94-8AFA-ECD1731C3925}" type="presParOf" srcId="{09E194F6-ACDD-4D1B-B74C-926F80ED4B14}" destId="{B5B0BC43-6F00-4B5E-A7FB-32D95CA09F4B}" srcOrd="7" destOrd="0" presId="urn:microsoft.com/office/officeart/2005/8/layout/list1"/>
    <dgm:cxn modelId="{CEE83197-7335-4C0A-A020-392C9B511A94}" type="presParOf" srcId="{09E194F6-ACDD-4D1B-B74C-926F80ED4B14}" destId="{8B94042C-8577-4C8B-808D-EF31CEDE7C19}" srcOrd="8" destOrd="0" presId="urn:microsoft.com/office/officeart/2005/8/layout/list1"/>
    <dgm:cxn modelId="{7C4D1D4F-0827-41CC-A221-1F31C9FE70B6}" type="presParOf" srcId="{8B94042C-8577-4C8B-808D-EF31CEDE7C19}" destId="{AB18BCA6-B585-444B-B96B-AA48DA62CB31}" srcOrd="0" destOrd="0" presId="urn:microsoft.com/office/officeart/2005/8/layout/list1"/>
    <dgm:cxn modelId="{B75B556D-DFC4-4779-9C66-E77E810680B2}" type="presParOf" srcId="{8B94042C-8577-4C8B-808D-EF31CEDE7C19}" destId="{E58E54D5-4C82-4380-B2D1-44DFBA3F952C}" srcOrd="1" destOrd="0" presId="urn:microsoft.com/office/officeart/2005/8/layout/list1"/>
    <dgm:cxn modelId="{7134FB7D-BD29-4CDC-B969-B53BDA72727D}" type="presParOf" srcId="{09E194F6-ACDD-4D1B-B74C-926F80ED4B14}" destId="{86E120D2-7CD9-460F-B82D-449EE23924E2}" srcOrd="9" destOrd="0" presId="urn:microsoft.com/office/officeart/2005/8/layout/list1"/>
    <dgm:cxn modelId="{C9481FEC-2A17-412D-A627-408BDB65DD8C}" type="presParOf" srcId="{09E194F6-ACDD-4D1B-B74C-926F80ED4B14}" destId="{DEAAF519-2358-4B4D-BC3F-4F4396E6F112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F32F28-A698-4F59-A704-6C1BF0E9628E}">
      <dsp:nvSpPr>
        <dsp:cNvPr id="0" name=""/>
        <dsp:cNvSpPr/>
      </dsp:nvSpPr>
      <dsp:spPr>
        <a:xfrm>
          <a:off x="0" y="311119"/>
          <a:ext cx="6368142" cy="8158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4239" tIns="291592" rIns="494239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400" kern="1200"/>
            <a:t>Mehrere Sensoren</a:t>
          </a:r>
          <a:endParaRPr lang="en-US" sz="1400" kern="120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400" kern="1200"/>
            <a:t>Zentralisierung von Elasticsearch</a:t>
          </a:r>
          <a:endParaRPr lang="en-US" sz="1400" kern="1200"/>
        </a:p>
      </dsp:txBody>
      <dsp:txXfrm>
        <a:off x="0" y="311119"/>
        <a:ext cx="6368142" cy="815850"/>
      </dsp:txXfrm>
    </dsp:sp>
    <dsp:sp modelId="{D4514EA2-FB25-444B-8795-817C33785279}">
      <dsp:nvSpPr>
        <dsp:cNvPr id="0" name=""/>
        <dsp:cNvSpPr/>
      </dsp:nvSpPr>
      <dsp:spPr>
        <a:xfrm>
          <a:off x="318407" y="104479"/>
          <a:ext cx="4457699" cy="4132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8490" tIns="0" rIns="168490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/>
            <a:t>Skalierung</a:t>
          </a:r>
          <a:endParaRPr lang="en-US" sz="1400" kern="1200"/>
        </a:p>
      </dsp:txBody>
      <dsp:txXfrm>
        <a:off x="338582" y="124654"/>
        <a:ext cx="4417349" cy="372930"/>
      </dsp:txXfrm>
    </dsp:sp>
    <dsp:sp modelId="{6504E848-7E2D-41C3-A870-02F816A10F03}">
      <dsp:nvSpPr>
        <dsp:cNvPr id="0" name=""/>
        <dsp:cNvSpPr/>
      </dsp:nvSpPr>
      <dsp:spPr>
        <a:xfrm>
          <a:off x="0" y="1409209"/>
          <a:ext cx="6368142" cy="105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4239" tIns="291592" rIns="494239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400" kern="1200"/>
            <a:t>Erstellung eigener Dashboards</a:t>
          </a:r>
          <a:endParaRPr lang="en-US" sz="1400" kern="120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400" kern="1200"/>
            <a:t>Erstellung weiterer Nutzer</a:t>
          </a:r>
          <a:endParaRPr lang="en-US" sz="1400" kern="120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400" kern="1200"/>
            <a:t>Reports erstellen</a:t>
          </a:r>
          <a:endParaRPr lang="en-US" sz="1400" kern="1200"/>
        </a:p>
      </dsp:txBody>
      <dsp:txXfrm>
        <a:off x="0" y="1409209"/>
        <a:ext cx="6368142" cy="1058400"/>
      </dsp:txXfrm>
    </dsp:sp>
    <dsp:sp modelId="{B07D58DA-597F-447B-9166-9F8AE6321357}">
      <dsp:nvSpPr>
        <dsp:cNvPr id="0" name=""/>
        <dsp:cNvSpPr/>
      </dsp:nvSpPr>
      <dsp:spPr>
        <a:xfrm>
          <a:off x="318407" y="1202569"/>
          <a:ext cx="4457699" cy="4132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8490" tIns="0" rIns="168490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/>
            <a:t>Anpassung</a:t>
          </a:r>
          <a:endParaRPr lang="en-US" sz="1400" kern="1200"/>
        </a:p>
      </dsp:txBody>
      <dsp:txXfrm>
        <a:off x="338582" y="1222744"/>
        <a:ext cx="4417349" cy="372930"/>
      </dsp:txXfrm>
    </dsp:sp>
    <dsp:sp modelId="{DEAAF519-2358-4B4D-BC3F-4F4396E6F112}">
      <dsp:nvSpPr>
        <dsp:cNvPr id="0" name=""/>
        <dsp:cNvSpPr/>
      </dsp:nvSpPr>
      <dsp:spPr>
        <a:xfrm>
          <a:off x="0" y="2749850"/>
          <a:ext cx="6368142" cy="8158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4239" tIns="291592" rIns="494239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400" kern="1200"/>
            <a:t>Kibana</a:t>
          </a:r>
          <a:endParaRPr lang="en-US" sz="1400" kern="120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400" kern="1200"/>
            <a:t>Python</a:t>
          </a:r>
          <a:endParaRPr lang="en-US" sz="1400" kern="1200"/>
        </a:p>
      </dsp:txBody>
      <dsp:txXfrm>
        <a:off x="0" y="2749850"/>
        <a:ext cx="6368142" cy="815850"/>
      </dsp:txXfrm>
    </dsp:sp>
    <dsp:sp modelId="{E58E54D5-4C82-4380-B2D1-44DFBA3F952C}">
      <dsp:nvSpPr>
        <dsp:cNvPr id="0" name=""/>
        <dsp:cNvSpPr/>
      </dsp:nvSpPr>
      <dsp:spPr>
        <a:xfrm>
          <a:off x="318407" y="2543209"/>
          <a:ext cx="4457699" cy="4132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8490" tIns="0" rIns="168490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/>
            <a:t>Benachrichtigungen</a:t>
          </a:r>
          <a:endParaRPr lang="en-US" sz="1400" kern="1200"/>
        </a:p>
      </dsp:txBody>
      <dsp:txXfrm>
        <a:off x="338582" y="2563384"/>
        <a:ext cx="4417349" cy="37293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de-DE"/>
              <a:t>Master-Untertitelformat bearbeiten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5F4BA-00AF-4298-9213-57A4FF06B8B1}" type="datetimeFigureOut">
              <a:rPr lang="en-US" smtClean="0"/>
              <a:t>6/28/2023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D7C6C-42DE-4813-8EB7-4794B8179D84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66390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5F4BA-00AF-4298-9213-57A4FF06B8B1}" type="datetimeFigureOut">
              <a:rPr lang="en-US" smtClean="0"/>
              <a:t>6/28/2023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D7C6C-42DE-4813-8EB7-4794B8179D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2163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5F4BA-00AF-4298-9213-57A4FF06B8B1}" type="datetimeFigureOut">
              <a:rPr lang="en-US" smtClean="0"/>
              <a:t>6/28/2023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D7C6C-42DE-4813-8EB7-4794B8179D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3637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5F4BA-00AF-4298-9213-57A4FF06B8B1}" type="datetimeFigureOut">
              <a:rPr lang="en-US" smtClean="0"/>
              <a:t>6/28/2023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D7C6C-42DE-4813-8EB7-4794B8179D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4893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bschnitts-&#10;überschrif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5F4BA-00AF-4298-9213-57A4FF06B8B1}" type="datetimeFigureOut">
              <a:rPr lang="en-US" smtClean="0"/>
              <a:t>6/28/2023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D7C6C-42DE-4813-8EB7-4794B8179D84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95876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5F4BA-00AF-4298-9213-57A4FF06B8B1}" type="datetimeFigureOut">
              <a:rPr lang="en-US" smtClean="0"/>
              <a:t>6/28/2023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D7C6C-42DE-4813-8EB7-4794B8179D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5650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5F4BA-00AF-4298-9213-57A4FF06B8B1}" type="datetimeFigureOut">
              <a:rPr lang="en-US" smtClean="0"/>
              <a:t>6/28/2023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D7C6C-42DE-4813-8EB7-4794B8179D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7903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5F4BA-00AF-4298-9213-57A4FF06B8B1}" type="datetimeFigureOut">
              <a:rPr lang="en-US" smtClean="0"/>
              <a:t>6/28/2023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D7C6C-42DE-4813-8EB7-4794B8179D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5545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5F4BA-00AF-4298-9213-57A4FF06B8B1}" type="datetimeFigureOut">
              <a:rPr lang="en-US" smtClean="0"/>
              <a:t>6/28/2023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D7C6C-42DE-4813-8EB7-4794B8179D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0564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D3C5F4BA-00AF-4298-9213-57A4FF06B8B1}" type="datetimeFigureOut">
              <a:rPr lang="en-US" smtClean="0"/>
              <a:t>6/28/2023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D0D7C6C-42DE-4813-8EB7-4794B8179D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8802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5F4BA-00AF-4298-9213-57A4FF06B8B1}" type="datetimeFigureOut">
              <a:rPr lang="en-US" smtClean="0"/>
              <a:t>6/28/2023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D7C6C-42DE-4813-8EB7-4794B8179D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7436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D3C5F4BA-00AF-4298-9213-57A4FF06B8B1}" type="datetimeFigureOut">
              <a:rPr lang="en-US" smtClean="0"/>
              <a:t>6/28/2023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9D0D7C6C-42DE-4813-8EB7-4794B8179D84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36056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2FA5E93E-6000-40B5-ACA9-D6905D1D54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77626" y="966851"/>
            <a:ext cx="6889930" cy="4626864"/>
          </a:xfrm>
          <a:effectLst/>
        </p:spPr>
        <p:txBody>
          <a:bodyPr anchor="ctr">
            <a:normAutofit/>
          </a:bodyPr>
          <a:lstStyle/>
          <a:p>
            <a:pPr algn="l"/>
            <a:r>
              <a:rPr lang="de-DE" sz="5000"/>
              <a:t>WLAN </a:t>
            </a:r>
            <a:r>
              <a:rPr lang="de-DE" sz="5000" err="1"/>
              <a:t>Deauthentication</a:t>
            </a:r>
            <a:r>
              <a:rPr lang="de-DE" sz="5000"/>
              <a:t>-Sensor</a:t>
            </a:r>
            <a:endParaRPr lang="en-US" sz="5000"/>
          </a:p>
        </p:txBody>
      </p:sp>
    </p:spTree>
    <p:extLst>
      <p:ext uri="{BB962C8B-B14F-4D97-AF65-F5344CB8AC3E}">
        <p14:creationId xmlns:p14="http://schemas.microsoft.com/office/powerpoint/2010/main" val="33662202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6" name="Rectangle 8">
            <a:extLst>
              <a:ext uri="{FF2B5EF4-FFF2-40B4-BE49-F238E27FC236}">
                <a16:creationId xmlns:a16="http://schemas.microsoft.com/office/drawing/2014/main" id="{311973C2-EB8B-452A-A698-4A252FD3AE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67" name="Rectangle 10">
            <a:extLst>
              <a:ext uri="{FF2B5EF4-FFF2-40B4-BE49-F238E27FC236}">
                <a16:creationId xmlns:a16="http://schemas.microsoft.com/office/drawing/2014/main" id="{10162E77-11AD-44A7-84EC-40C59EEFBD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F5B0FF5-707E-53F6-C7CA-0FA48E4585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1601" y="634946"/>
            <a:ext cx="6368142" cy="1450757"/>
          </a:xfrm>
        </p:spPr>
        <p:txBody>
          <a:bodyPr>
            <a:normAutofit/>
          </a:bodyPr>
          <a:lstStyle/>
          <a:p>
            <a:r>
              <a:rPr lang="de-DE"/>
              <a:t>Ausblick</a:t>
            </a:r>
          </a:p>
        </p:txBody>
      </p:sp>
      <p:pic>
        <p:nvPicPr>
          <p:cNvPr id="4" name="Picture 4" descr="Binocular fixed on a top of mountains with other peaks">
            <a:extLst>
              <a:ext uri="{FF2B5EF4-FFF2-40B4-BE49-F238E27FC236}">
                <a16:creationId xmlns:a16="http://schemas.microsoft.com/office/drawing/2014/main" id="{FE3FC5EA-ED74-2FB2-A563-91A4AE8C4D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50" r="47529" b="1"/>
          <a:stretch/>
        </p:blipFill>
        <p:spPr>
          <a:xfrm>
            <a:off x="20" y="-12128"/>
            <a:ext cx="4654276" cy="6870127"/>
          </a:xfrm>
          <a:prstGeom prst="rect">
            <a:avLst/>
          </a:prstGeom>
        </p:spPr>
      </p:pic>
      <p:cxnSp>
        <p:nvCxnSpPr>
          <p:cNvPr id="68" name="Straight Connector 12">
            <a:extLst>
              <a:ext uri="{FF2B5EF4-FFF2-40B4-BE49-F238E27FC236}">
                <a16:creationId xmlns:a16="http://schemas.microsoft.com/office/drawing/2014/main" id="{5AB158E9-1B40-4CD6-95F0-95CA11DF7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87617" y="2085703"/>
            <a:ext cx="6170686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9" name="Inhaltsplatzhalter 2">
            <a:extLst>
              <a:ext uri="{FF2B5EF4-FFF2-40B4-BE49-F238E27FC236}">
                <a16:creationId xmlns:a16="http://schemas.microsoft.com/office/drawing/2014/main" id="{4C413555-38C8-5327-B90B-EBF59D27A9A6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181601" y="2198914"/>
          <a:ext cx="6368142" cy="36701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2368176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Server">
            <a:extLst>
              <a:ext uri="{FF2B5EF4-FFF2-40B4-BE49-F238E27FC236}">
                <a16:creationId xmlns:a16="http://schemas.microsoft.com/office/drawing/2014/main" id="{ECF87CDA-C31C-43B5-826C-ECD494E5CF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89922" y="704083"/>
            <a:ext cx="914400" cy="914400"/>
          </a:xfrm>
          <a:prstGeom prst="rect">
            <a:avLst/>
          </a:prstGeom>
        </p:spPr>
      </p:pic>
      <p:pic>
        <p:nvPicPr>
          <p:cNvPr id="7" name="Grafik 6" descr="Drahtlosrouter">
            <a:extLst>
              <a:ext uri="{FF2B5EF4-FFF2-40B4-BE49-F238E27FC236}">
                <a16:creationId xmlns:a16="http://schemas.microsoft.com/office/drawing/2014/main" id="{768503C2-0E8F-4E6E-BE0E-C24BE848F2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24476" y="713946"/>
            <a:ext cx="914400" cy="914400"/>
          </a:xfrm>
          <a:prstGeom prst="rect">
            <a:avLst/>
          </a:prstGeom>
        </p:spPr>
      </p:pic>
      <p:pic>
        <p:nvPicPr>
          <p:cNvPr id="9" name="Grafik 8" descr="Robot">
            <a:extLst>
              <a:ext uri="{FF2B5EF4-FFF2-40B4-BE49-F238E27FC236}">
                <a16:creationId xmlns:a16="http://schemas.microsoft.com/office/drawing/2014/main" id="{B7561496-6B69-4F55-94CF-FAB21C827EF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654387" y="3215717"/>
            <a:ext cx="914400" cy="914400"/>
          </a:xfrm>
          <a:prstGeom prst="rect">
            <a:avLst/>
          </a:prstGeom>
        </p:spPr>
      </p:pic>
      <p:pic>
        <p:nvPicPr>
          <p:cNvPr id="11" name="Grafik 10" descr="Funkmast">
            <a:extLst>
              <a:ext uri="{FF2B5EF4-FFF2-40B4-BE49-F238E27FC236}">
                <a16:creationId xmlns:a16="http://schemas.microsoft.com/office/drawing/2014/main" id="{810495B1-C403-416D-B7EC-BA0FFF8349A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773605" y="3315231"/>
            <a:ext cx="914400" cy="914400"/>
          </a:xfrm>
          <a:prstGeom prst="rect">
            <a:avLst/>
          </a:prstGeom>
        </p:spPr>
      </p:pic>
      <p:sp>
        <p:nvSpPr>
          <p:cNvPr id="22" name="Textfeld 21">
            <a:extLst>
              <a:ext uri="{FF2B5EF4-FFF2-40B4-BE49-F238E27FC236}">
                <a16:creationId xmlns:a16="http://schemas.microsoft.com/office/drawing/2014/main" id="{8996358F-BB89-4C7F-B72E-C67BBEC6C6A5}"/>
              </a:ext>
            </a:extLst>
          </p:cNvPr>
          <p:cNvSpPr txBox="1"/>
          <p:nvPr/>
        </p:nvSpPr>
        <p:spPr>
          <a:xfrm>
            <a:off x="4963344" y="1335827"/>
            <a:ext cx="13012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/>
              <a:t>Pi</a:t>
            </a:r>
            <a:endParaRPr lang="en-US" sz="2800"/>
          </a:p>
        </p:txBody>
      </p:sp>
      <p:pic>
        <p:nvPicPr>
          <p:cNvPr id="23" name="Grafik 22" descr="Robot">
            <a:extLst>
              <a:ext uri="{FF2B5EF4-FFF2-40B4-BE49-F238E27FC236}">
                <a16:creationId xmlns:a16="http://schemas.microsoft.com/office/drawing/2014/main" id="{BDD4E6C6-DFAB-4F25-A608-D42A68AF8D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568791" y="5176485"/>
            <a:ext cx="914400" cy="914400"/>
          </a:xfrm>
          <a:prstGeom prst="rect">
            <a:avLst/>
          </a:prstGeom>
        </p:spPr>
      </p:pic>
      <p:pic>
        <p:nvPicPr>
          <p:cNvPr id="24" name="Grafik 23" descr="Übertragen">
            <a:extLst>
              <a:ext uri="{FF2B5EF4-FFF2-40B4-BE49-F238E27FC236}">
                <a16:creationId xmlns:a16="http://schemas.microsoft.com/office/drawing/2014/main" id="{5A978E55-91BD-482D-A4EF-C363486AD8C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18029531">
            <a:off x="4934131" y="4328101"/>
            <a:ext cx="914400" cy="914400"/>
          </a:xfrm>
          <a:prstGeom prst="rect">
            <a:avLst/>
          </a:prstGeom>
        </p:spPr>
      </p:pic>
      <p:sp>
        <p:nvSpPr>
          <p:cNvPr id="25" name="Textfeld 24">
            <a:extLst>
              <a:ext uri="{FF2B5EF4-FFF2-40B4-BE49-F238E27FC236}">
                <a16:creationId xmlns:a16="http://schemas.microsoft.com/office/drawing/2014/main" id="{E67D7D1A-6274-480C-8277-1D2CE8B9C74D}"/>
              </a:ext>
            </a:extLst>
          </p:cNvPr>
          <p:cNvSpPr txBox="1"/>
          <p:nvPr/>
        </p:nvSpPr>
        <p:spPr>
          <a:xfrm>
            <a:off x="1922290" y="2215794"/>
            <a:ext cx="17999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/>
              <a:t>Mitschnitt</a:t>
            </a:r>
            <a:endParaRPr lang="en-US" sz="2800"/>
          </a:p>
        </p:txBody>
      </p:sp>
      <p:pic>
        <p:nvPicPr>
          <p:cNvPr id="27" name="Grafik 26" descr="Linienpfeil: Gerade">
            <a:extLst>
              <a:ext uri="{FF2B5EF4-FFF2-40B4-BE49-F238E27FC236}">
                <a16:creationId xmlns:a16="http://schemas.microsoft.com/office/drawing/2014/main" id="{F7807BC5-7D17-4E17-8B24-678E120BE1B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10278212">
            <a:off x="5574241" y="867659"/>
            <a:ext cx="914400" cy="914400"/>
          </a:xfrm>
          <a:prstGeom prst="rect">
            <a:avLst/>
          </a:prstGeom>
        </p:spPr>
      </p:pic>
      <p:sp>
        <p:nvSpPr>
          <p:cNvPr id="28" name="Textfeld 27">
            <a:extLst>
              <a:ext uri="{FF2B5EF4-FFF2-40B4-BE49-F238E27FC236}">
                <a16:creationId xmlns:a16="http://schemas.microsoft.com/office/drawing/2014/main" id="{D5B7D917-3DBA-4208-B51F-D6D0ACFED50F}"/>
              </a:ext>
            </a:extLst>
          </p:cNvPr>
          <p:cNvSpPr txBox="1"/>
          <p:nvPr/>
        </p:nvSpPr>
        <p:spPr>
          <a:xfrm>
            <a:off x="8615874" y="3567993"/>
            <a:ext cx="2522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W-LAN Netzwerk</a:t>
            </a:r>
            <a:endParaRPr lang="en-US"/>
          </a:p>
        </p:txBody>
      </p:sp>
      <p:pic>
        <p:nvPicPr>
          <p:cNvPr id="30" name="Grafik 29" descr="Präsentation mit Balkendiagramm von rechts nach links">
            <a:extLst>
              <a:ext uri="{FF2B5EF4-FFF2-40B4-BE49-F238E27FC236}">
                <a16:creationId xmlns:a16="http://schemas.microsoft.com/office/drawing/2014/main" id="{7631D789-792C-4DB6-8601-2C7A8BD37BD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390792" y="790013"/>
            <a:ext cx="914400" cy="914400"/>
          </a:xfrm>
          <a:prstGeom prst="rect">
            <a:avLst/>
          </a:prstGeom>
        </p:spPr>
      </p:pic>
      <p:pic>
        <p:nvPicPr>
          <p:cNvPr id="31" name="Grafik 30" descr="Linienpfeil: Gerade">
            <a:extLst>
              <a:ext uri="{FF2B5EF4-FFF2-40B4-BE49-F238E27FC236}">
                <a16:creationId xmlns:a16="http://schemas.microsoft.com/office/drawing/2014/main" id="{6D19BD70-1366-4C19-A052-9329648E7E9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10800000">
            <a:off x="7541730" y="704083"/>
            <a:ext cx="914400" cy="914400"/>
          </a:xfrm>
          <a:prstGeom prst="rect">
            <a:avLst/>
          </a:prstGeom>
        </p:spPr>
      </p:pic>
      <p:sp>
        <p:nvSpPr>
          <p:cNvPr id="33" name="Textfeld 32">
            <a:extLst>
              <a:ext uri="{FF2B5EF4-FFF2-40B4-BE49-F238E27FC236}">
                <a16:creationId xmlns:a16="http://schemas.microsoft.com/office/drawing/2014/main" id="{CEEEB346-7750-410D-A861-1FF572010131}"/>
              </a:ext>
            </a:extLst>
          </p:cNvPr>
          <p:cNvSpPr txBox="1"/>
          <p:nvPr/>
        </p:nvSpPr>
        <p:spPr>
          <a:xfrm>
            <a:off x="8230805" y="1628346"/>
            <a:ext cx="1799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err="1"/>
              <a:t>Kibana</a:t>
            </a:r>
            <a:r>
              <a:rPr lang="de-DE"/>
              <a:t> (o. Ä.)</a:t>
            </a:r>
            <a:endParaRPr lang="en-US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280D75C6-2F66-BCBD-4D9E-EBD04C1E0438}"/>
              </a:ext>
            </a:extLst>
          </p:cNvPr>
          <p:cNvSpPr txBox="1"/>
          <p:nvPr/>
        </p:nvSpPr>
        <p:spPr>
          <a:xfrm>
            <a:off x="7119827" y="3567993"/>
            <a:ext cx="653778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sz="1400"/>
              <a:t>Paket</a:t>
            </a:r>
            <a:endParaRPr lang="en-US" sz="140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40C5374A-D76E-A70A-D779-4620D2FC698E}"/>
              </a:ext>
            </a:extLst>
          </p:cNvPr>
          <p:cNvSpPr txBox="1"/>
          <p:nvPr/>
        </p:nvSpPr>
        <p:spPr>
          <a:xfrm>
            <a:off x="7047145" y="3806520"/>
            <a:ext cx="653778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sz="1100"/>
              <a:t>de-</a:t>
            </a:r>
            <a:r>
              <a:rPr lang="de-DE" sz="1100" err="1"/>
              <a:t>auth</a:t>
            </a:r>
            <a:endParaRPr lang="en-US" sz="110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BEAB5745-7605-DF47-1DBC-2F716D0D4830}"/>
              </a:ext>
            </a:extLst>
          </p:cNvPr>
          <p:cNvSpPr txBox="1"/>
          <p:nvPr/>
        </p:nvSpPr>
        <p:spPr>
          <a:xfrm>
            <a:off x="7272227" y="3720393"/>
            <a:ext cx="653778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sz="1400"/>
              <a:t>Paket</a:t>
            </a:r>
            <a:endParaRPr lang="en-US" sz="140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7406A043-B0B5-02D8-34D8-018E8D178B4C}"/>
              </a:ext>
            </a:extLst>
          </p:cNvPr>
          <p:cNvSpPr txBox="1"/>
          <p:nvPr/>
        </p:nvSpPr>
        <p:spPr>
          <a:xfrm>
            <a:off x="6894745" y="3924279"/>
            <a:ext cx="653778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sz="1400"/>
              <a:t>Paket</a:t>
            </a:r>
            <a:endParaRPr lang="en-US" sz="140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04C85085-065E-E359-6A76-8E7495B2815B}"/>
              </a:ext>
            </a:extLst>
          </p:cNvPr>
          <p:cNvSpPr txBox="1"/>
          <p:nvPr/>
        </p:nvSpPr>
        <p:spPr>
          <a:xfrm>
            <a:off x="4077988" y="3720393"/>
            <a:ext cx="653778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sz="1100"/>
              <a:t>de-</a:t>
            </a:r>
            <a:r>
              <a:rPr lang="de-DE" sz="1100" err="1"/>
              <a:t>auth</a:t>
            </a:r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2233786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2.70833E-6 -2.59259E-6 L -0.33711 -0.00301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862" y="-162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2" nodeType="withEffect">
                                  <p:stCondLst>
                                    <p:cond delay="1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1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2" presetClass="path" presetSubtype="0" accel="50000" decel="5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2.70833E-6 -2.59259E-6 L -0.33711 -0.00301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862" y="-162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2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2" presetClass="path" presetSubtype="0" accel="50000" decel="5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2.29167E-6 4.07407E-6 L -0.33711 -0.00301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862" y="-162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2" nodeType="withEffect">
                                  <p:stCondLst>
                                    <p:cond delay="2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1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2" presetClass="path" presetSubtype="0" accel="50000" decel="5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2.29167E-6 -4.07407E-6 L -0.28776 -0.00902 " pathEditMode="relative" rAng="0" ptsTypes="AA">
                                      <p:cBhvr>
                                        <p:cTn id="33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388" y="-463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2" nodeType="withEffect">
                                  <p:stCondLst>
                                    <p:cond delay="3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1" nodeType="withEffect">
                                  <p:stCondLst>
                                    <p:cond delay="34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42" presetClass="path" presetSubtype="0" accel="50000" decel="50000" fill="hold" grpId="0" nodeType="withEffect">
                                  <p:stCondLst>
                                    <p:cond delay="3200"/>
                                  </p:stCondLst>
                                  <p:childTnLst>
                                    <p:animMotion origin="layout" path="M 1.875E-6 -4.07407E-6 L 0.00104 -0.32546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" y="-1627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2" grpId="2" animBg="1"/>
      <p:bldP spid="8" grpId="0" animBg="1"/>
      <p:bldP spid="8" grpId="1" animBg="1"/>
      <p:bldP spid="8" grpId="2" animBg="1"/>
      <p:bldP spid="10" grpId="0" animBg="1"/>
      <p:bldP spid="10" grpId="1" animBg="1"/>
      <p:bldP spid="10" grpId="2" animBg="1"/>
      <p:bldP spid="12" grpId="0" animBg="1"/>
      <p:bldP spid="12" grpId="1" animBg="1"/>
      <p:bldP spid="12" grpId="2" animBg="1"/>
      <p:bldP spid="13" grpId="0" animBg="1"/>
      <p:bldP spid="13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3">
            <a:extLst>
              <a:ext uri="{FF2B5EF4-FFF2-40B4-BE49-F238E27FC236}">
                <a16:creationId xmlns:a16="http://schemas.microsoft.com/office/drawing/2014/main" id="{D130404C-0351-FA6B-DF84-5E882CB927EF}"/>
              </a:ext>
            </a:extLst>
          </p:cNvPr>
          <p:cNvSpPr/>
          <p:nvPr/>
        </p:nvSpPr>
        <p:spPr>
          <a:xfrm>
            <a:off x="196786" y="564643"/>
            <a:ext cx="11496586" cy="559292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1" cap="flat">
            <a:solidFill>
              <a:srgbClr val="172C51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3" name="Textfeld 4">
            <a:extLst>
              <a:ext uri="{FF2B5EF4-FFF2-40B4-BE49-F238E27FC236}">
                <a16:creationId xmlns:a16="http://schemas.microsoft.com/office/drawing/2014/main" id="{FE0316FB-DABB-A080-F0D4-BB898AE84CB5}"/>
              </a:ext>
            </a:extLst>
          </p:cNvPr>
          <p:cNvSpPr txBox="1"/>
          <p:nvPr/>
        </p:nvSpPr>
        <p:spPr>
          <a:xfrm>
            <a:off x="335875" y="195308"/>
            <a:ext cx="3861785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docker-compose-own.yml </a:t>
            </a:r>
          </a:p>
        </p:txBody>
      </p:sp>
      <p:sp>
        <p:nvSpPr>
          <p:cNvPr id="4" name="Rechteck 5">
            <a:extLst>
              <a:ext uri="{FF2B5EF4-FFF2-40B4-BE49-F238E27FC236}">
                <a16:creationId xmlns:a16="http://schemas.microsoft.com/office/drawing/2014/main" id="{8E010B16-5C0C-F9BC-9D71-F3B48E8A705F}"/>
              </a:ext>
            </a:extLst>
          </p:cNvPr>
          <p:cNvSpPr/>
          <p:nvPr/>
        </p:nvSpPr>
        <p:spPr>
          <a:xfrm>
            <a:off x="424645" y="1265979"/>
            <a:ext cx="3355756" cy="479394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1" cap="flat">
            <a:solidFill>
              <a:srgbClr val="4472C4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285750" marR="0" lvl="0" indent="-285750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sniffer.py Python-Skript</a:t>
            </a:r>
          </a:p>
          <a:p>
            <a:pPr marL="0" marR="0" lvl="0" indent="0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  <a:p>
            <a:pPr marL="285750" marR="0" lvl="0" indent="-285750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Snifft im Netzwerk / Holt Frames aus WLAN-Netzwerk</a:t>
            </a:r>
          </a:p>
          <a:p>
            <a:pPr marL="0" marR="0" lvl="0" indent="0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  <a:p>
            <a:pPr marL="285750" marR="0" lvl="0" indent="-285750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Erkennt Angriff und </a:t>
            </a:r>
            <a:r>
              <a:rPr lang="de-DE" sz="1800" b="0" i="0" u="none" strike="noStrike" kern="1200" cap="none" spc="0" baseline="0" err="1">
                <a:solidFill>
                  <a:srgbClr val="000000"/>
                </a:solidFill>
                <a:uFillTx/>
                <a:latin typeface="Calibri"/>
              </a:rPr>
              <a:t>logged</a:t>
            </a:r>
            <a:r>
              <a:rPr lang="de-DE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 entsprechend die betroffenen Frames in logedi.log</a:t>
            </a:r>
          </a:p>
          <a:p>
            <a:pPr marL="285750" marR="0" lvl="0" indent="-285750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  <a:p>
            <a:pPr marL="285750" marR="0" lvl="0" indent="-285750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  <a:p>
            <a:pPr marL="285750" marR="0" lvl="0" indent="-285750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  <a:p>
            <a:pPr marL="285750" marR="0" lvl="0" indent="-285750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  <a:p>
            <a:pPr marL="285750" marR="0" lvl="0" indent="-285750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  <a:p>
            <a:pPr marL="285750" marR="0" lvl="0" indent="-285750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5" name="Textfeld 6">
            <a:extLst>
              <a:ext uri="{FF2B5EF4-FFF2-40B4-BE49-F238E27FC236}">
                <a16:creationId xmlns:a16="http://schemas.microsoft.com/office/drawing/2014/main" id="{5F607F10-B6E7-A549-4A67-5429183D34E0}"/>
              </a:ext>
            </a:extLst>
          </p:cNvPr>
          <p:cNvSpPr txBox="1"/>
          <p:nvPr/>
        </p:nvSpPr>
        <p:spPr>
          <a:xfrm>
            <a:off x="424645" y="896644"/>
            <a:ext cx="2317071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Sniffer-container</a:t>
            </a:r>
          </a:p>
        </p:txBody>
      </p:sp>
      <p:sp>
        <p:nvSpPr>
          <p:cNvPr id="7" name="Textfeld 8">
            <a:extLst>
              <a:ext uri="{FF2B5EF4-FFF2-40B4-BE49-F238E27FC236}">
                <a16:creationId xmlns:a16="http://schemas.microsoft.com/office/drawing/2014/main" id="{554A633C-0416-124A-EB65-D075500870E7}"/>
              </a:ext>
            </a:extLst>
          </p:cNvPr>
          <p:cNvSpPr txBox="1"/>
          <p:nvPr/>
        </p:nvSpPr>
        <p:spPr>
          <a:xfrm>
            <a:off x="588103" y="4326101"/>
            <a:ext cx="1678664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Filebeat-Service</a:t>
            </a:r>
          </a:p>
        </p:txBody>
      </p:sp>
      <p:sp>
        <p:nvSpPr>
          <p:cNvPr id="9" name="Textfeld 10">
            <a:extLst>
              <a:ext uri="{FF2B5EF4-FFF2-40B4-BE49-F238E27FC236}">
                <a16:creationId xmlns:a16="http://schemas.microsoft.com/office/drawing/2014/main" id="{3877DF98-7E9B-5ED4-BDE5-786119DE9ACC}"/>
              </a:ext>
            </a:extLst>
          </p:cNvPr>
          <p:cNvSpPr txBox="1"/>
          <p:nvPr/>
        </p:nvSpPr>
        <p:spPr>
          <a:xfrm>
            <a:off x="4261285" y="933979"/>
            <a:ext cx="2317071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Elastic-container</a:t>
            </a:r>
          </a:p>
        </p:txBody>
      </p:sp>
      <p:sp>
        <p:nvSpPr>
          <p:cNvPr id="10" name="Textfeld 11">
            <a:extLst>
              <a:ext uri="{FF2B5EF4-FFF2-40B4-BE49-F238E27FC236}">
                <a16:creationId xmlns:a16="http://schemas.microsoft.com/office/drawing/2014/main" id="{62197B95-5E96-0766-634A-BF47B4C05917}"/>
              </a:ext>
            </a:extLst>
          </p:cNvPr>
          <p:cNvSpPr txBox="1"/>
          <p:nvPr/>
        </p:nvSpPr>
        <p:spPr>
          <a:xfrm>
            <a:off x="8133431" y="909052"/>
            <a:ext cx="2317071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Kibana-container</a:t>
            </a:r>
          </a:p>
        </p:txBody>
      </p:sp>
      <p:sp>
        <p:nvSpPr>
          <p:cNvPr id="15" name="Rechteck 7">
            <a:extLst>
              <a:ext uri="{FF2B5EF4-FFF2-40B4-BE49-F238E27FC236}">
                <a16:creationId xmlns:a16="http://schemas.microsoft.com/office/drawing/2014/main" id="{3944C328-4C6E-A2F8-F318-252474280F86}"/>
              </a:ext>
            </a:extLst>
          </p:cNvPr>
          <p:cNvSpPr/>
          <p:nvPr/>
        </p:nvSpPr>
        <p:spPr>
          <a:xfrm>
            <a:off x="628840" y="4698551"/>
            <a:ext cx="2920758" cy="1174934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1" cap="flat">
            <a:solidFill>
              <a:srgbClr val="172C51"/>
            </a:solidFill>
            <a:custDash>
              <a:ds d="100000" sp="100000"/>
            </a:custDash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Liest Daten in logedi.log und verschickt sie an Elastic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9C65AF7F-F280-C9A8-D310-E0FD5A0FDA25}"/>
              </a:ext>
            </a:extLst>
          </p:cNvPr>
          <p:cNvSpPr/>
          <p:nvPr/>
        </p:nvSpPr>
        <p:spPr>
          <a:xfrm>
            <a:off x="3266983" y="4545367"/>
            <a:ext cx="930677" cy="3693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Daten</a:t>
            </a:r>
          </a:p>
        </p:txBody>
      </p:sp>
      <p:sp>
        <p:nvSpPr>
          <p:cNvPr id="18" name="Rechteck 9">
            <a:extLst>
              <a:ext uri="{FF2B5EF4-FFF2-40B4-BE49-F238E27FC236}">
                <a16:creationId xmlns:a16="http://schemas.microsoft.com/office/drawing/2014/main" id="{F5E9B67C-54FF-4EFB-2889-5E116A841494}"/>
              </a:ext>
            </a:extLst>
          </p:cNvPr>
          <p:cNvSpPr/>
          <p:nvPr/>
        </p:nvSpPr>
        <p:spPr>
          <a:xfrm>
            <a:off x="4279033" y="1265979"/>
            <a:ext cx="3355756" cy="479394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1" cap="flat">
            <a:solidFill>
              <a:srgbClr val="4472C4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  <a:p>
            <a:pPr marL="0" marR="0" lvl="0" indent="0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  <a:p>
            <a:pPr marL="0" marR="0" lvl="0" indent="0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  <a:p>
            <a:pPr marL="0" marR="0" lvl="0" indent="0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  <a:p>
            <a:pPr marL="0" marR="0" lvl="0" indent="0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  <a:p>
            <a:pPr marL="0" marR="0" lvl="0" indent="0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  <a:p>
            <a:pPr marL="285750" indent="-285750" defTabSz="914400">
              <a:buFont typeface="Arial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>
              <a:solidFill>
                <a:srgbClr val="000000"/>
              </a:solidFill>
              <a:latin typeface="Calibri"/>
            </a:endParaRPr>
          </a:p>
          <a:p>
            <a:pPr marL="285750" indent="-285750" defTabSz="914400">
              <a:buFont typeface="Arial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>
              <a:solidFill>
                <a:srgbClr val="000000"/>
              </a:solidFill>
              <a:latin typeface="Calibri"/>
            </a:endParaRPr>
          </a:p>
          <a:p>
            <a:pPr marL="285750" indent="-285750" defTabSz="914400">
              <a:buFont typeface="Arial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 marL="285750" indent="-285750" defTabSz="914400">
              <a:buFont typeface="Arial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>
              <a:solidFill>
                <a:srgbClr val="000000"/>
              </a:solidFill>
              <a:latin typeface="Calibri"/>
            </a:endParaRPr>
          </a:p>
          <a:p>
            <a:pPr marL="285750" indent="-285750" defTabSz="914400">
              <a:buFont typeface="Arial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>
                <a:solidFill>
                  <a:srgbClr val="000000"/>
                </a:solidFill>
                <a:latin typeface="Calibri"/>
              </a:rPr>
              <a:t>Persistente Datenbank</a:t>
            </a:r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Calibri"/>
              <a:ea typeface="Calibri"/>
              <a:cs typeface="Calibri"/>
            </a:endParaRPr>
          </a:p>
          <a:p>
            <a:pPr marL="285750" indent="-285750" defTabSz="914400">
              <a:buFont typeface="Arial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kern="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 marL="285750" indent="-285750" defTabSz="914400">
              <a:buFont typeface="Arial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kern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Empfängt Logeinträge</a:t>
            </a:r>
            <a:endParaRPr lang="de-DE" sz="1800" b="0" i="0" u="none" strike="noStrike" kern="0" cap="none" spc="0" baseline="0">
              <a:solidFill>
                <a:srgbClr val="000000"/>
              </a:solidFill>
              <a:uFillTx/>
              <a:latin typeface="Calibri"/>
              <a:ea typeface="Calibri"/>
              <a:cs typeface="Calibri"/>
            </a:endParaRPr>
          </a:p>
          <a:p>
            <a:pPr marL="285750" indent="-285750" defTabSz="914400">
              <a:buFont typeface="Arial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kern="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 marL="285750" indent="-285750" defTabSz="914400">
              <a:buFont typeface="Arial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kern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Indiziert die Daten</a:t>
            </a:r>
            <a:endParaRPr lang="de-DE"/>
          </a:p>
          <a:p>
            <a:pPr marL="285750" marR="0" lvl="0" indent="-285750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  <a:p>
            <a:pPr marL="285750" marR="0" lvl="0" indent="-285750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  <a:p>
            <a:pPr marL="285750" marR="0" lvl="0" indent="-285750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  <a:p>
            <a:pPr marL="285750" marR="0" lvl="0" indent="-285750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  <a:p>
            <a:pPr marL="285750" marR="0" lvl="0" indent="-285750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  <a:p>
            <a:pPr marL="285750" indent="-285750" defTabSz="914400">
              <a:buSzPct val="100000"/>
              <a:buChar char="-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0" name="Rechteck 12">
            <a:extLst>
              <a:ext uri="{FF2B5EF4-FFF2-40B4-BE49-F238E27FC236}">
                <a16:creationId xmlns:a16="http://schemas.microsoft.com/office/drawing/2014/main" id="{66862884-15DF-2770-D139-5123401F12FC}"/>
              </a:ext>
            </a:extLst>
          </p:cNvPr>
          <p:cNvSpPr/>
          <p:nvPr/>
        </p:nvSpPr>
        <p:spPr>
          <a:xfrm>
            <a:off x="8133431" y="1265979"/>
            <a:ext cx="3355756" cy="479394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1" cap="flat">
            <a:solidFill>
              <a:srgbClr val="4472C4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  <a:p>
            <a:pPr marL="0" marR="0" lvl="0" indent="0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  <a:p>
            <a:pPr marL="285750" indent="-285750" defTabSz="914400">
              <a:buSzPct val="100000"/>
              <a:buChar char="-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>
              <a:solidFill>
                <a:srgbClr val="000000"/>
              </a:solidFill>
              <a:latin typeface="Calibri"/>
            </a:endParaRPr>
          </a:p>
          <a:p>
            <a:pPr marL="285750" indent="-285750" defTabSz="914400">
              <a:buSzPct val="100000"/>
              <a:buChar char="-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>
              <a:solidFill>
                <a:srgbClr val="000000"/>
              </a:solidFill>
              <a:latin typeface="Calibri"/>
            </a:endParaRPr>
          </a:p>
          <a:p>
            <a:pPr marL="285750" indent="-285750" defTabSz="914400">
              <a:buSzPct val="100000"/>
              <a:buChar char="-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Port 5601</a:t>
            </a:r>
            <a:r>
              <a:rPr lang="de-DE">
                <a:solidFill>
                  <a:srgbClr val="000000"/>
                </a:solidFill>
                <a:latin typeface="Calibri"/>
              </a:rPr>
              <a:t> </a:t>
            </a:r>
            <a:r>
              <a:rPr lang="de-DE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: localhost:5601</a:t>
            </a:r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Calibri"/>
              <a:ea typeface="Calibri"/>
              <a:cs typeface="Calibri"/>
            </a:endParaRPr>
          </a:p>
          <a:p>
            <a:pPr marL="285750" indent="-285750" defTabSz="914400">
              <a:buSzPct val="100000"/>
              <a:buChar char="-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 marL="285750" indent="-285750" defTabSz="914400">
              <a:buSzPct val="100000"/>
              <a:buChar char="-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Nutzerauthentifizierung via Nutzername : Passwort</a:t>
            </a:r>
            <a:endParaRPr lang="de-DE">
              <a:solidFill>
                <a:srgbClr val="000000"/>
              </a:solidFill>
              <a:latin typeface="Calibri"/>
            </a:endParaRPr>
          </a:p>
          <a:p>
            <a:pPr marL="285750" indent="-285750" defTabSz="914400">
              <a:buSzPct val="100000"/>
              <a:buChar char="-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>
              <a:solidFill>
                <a:srgbClr val="000000"/>
              </a:solidFill>
              <a:latin typeface="Calibri"/>
            </a:endParaRPr>
          </a:p>
          <a:p>
            <a:pPr marL="285750" marR="0" lvl="0" indent="-285750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 err="1">
                <a:solidFill>
                  <a:srgbClr val="000000"/>
                </a:solidFill>
                <a:uFillTx/>
                <a:latin typeface="Calibri"/>
              </a:rPr>
              <a:t>Kibana</a:t>
            </a:r>
            <a:r>
              <a:rPr lang="de-DE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 ist die grafische Oberfläche von </a:t>
            </a:r>
            <a:r>
              <a:rPr lang="de-DE" sz="1800" b="0" i="0" u="none" strike="noStrike" kern="1200" cap="none" spc="0" baseline="0" err="1">
                <a:solidFill>
                  <a:srgbClr val="000000"/>
                </a:solidFill>
                <a:uFillTx/>
                <a:latin typeface="Calibri"/>
              </a:rPr>
              <a:t>Elastic</a:t>
            </a:r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Calibri"/>
              <a:ea typeface="Calibri"/>
              <a:cs typeface="Calibri"/>
            </a:endParaRPr>
          </a:p>
          <a:p>
            <a:pPr marL="285750" marR="0" lvl="0" indent="-285750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  <a:p>
            <a:pPr marL="285750" marR="0" lvl="0" indent="-285750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Enthält das Dashboard, mit dem die Frames eines Angriffs visuell dargestellt werden (</a:t>
            </a:r>
            <a:r>
              <a:rPr lang="de-DE" sz="1800" b="0" i="0" u="none" strike="noStrike" kern="1200" cap="none" spc="0" baseline="0" err="1">
                <a:solidFill>
                  <a:srgbClr val="000000"/>
                </a:solidFill>
                <a:uFillTx/>
                <a:latin typeface="Calibri"/>
              </a:rPr>
              <a:t>Timestamp</a:t>
            </a:r>
            <a:r>
              <a:rPr lang="de-DE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, etc.)</a:t>
            </a:r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Calibri"/>
              <a:ea typeface="Calibri"/>
              <a:cs typeface="Calibri"/>
            </a:endParaRPr>
          </a:p>
          <a:p>
            <a:pPr marL="285750" marR="0" lvl="0" indent="-285750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  <a:p>
            <a:pPr marL="285750" marR="0" lvl="0" indent="-285750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>
                <a:solidFill>
                  <a:srgbClr val="000000"/>
                </a:solidFill>
                <a:latin typeface="Calibri"/>
              </a:rPr>
              <a:t>Weitere Dashboards möglich</a:t>
            </a:r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  <a:p>
            <a:pPr marL="285750" marR="0" lvl="0" indent="-285750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0" cap="none" spc="0" baseline="0">
              <a:solidFill>
                <a:srgbClr val="000000"/>
              </a:solidFill>
              <a:uFillTx/>
              <a:latin typeface="Calibri"/>
              <a:ea typeface="Calibri"/>
              <a:cs typeface="Calibri"/>
            </a:endParaRPr>
          </a:p>
          <a:p>
            <a:pPr marL="285750" marR="0" lvl="0" indent="-285750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cap="none" spc="0" baseline="0">
              <a:solidFill>
                <a:srgbClr val="000000"/>
              </a:solidFill>
              <a:uFillTx/>
              <a:latin typeface="Calibri"/>
              <a:ea typeface="Calibri"/>
              <a:cs typeface="Calibri"/>
            </a:endParaRPr>
          </a:p>
          <a:p>
            <a:pPr marL="285750" marR="0" lvl="0" indent="-285750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  <a:p>
            <a:pPr marL="285750" marR="0" lvl="0" indent="-285750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0" cap="none" spc="0" baseline="0">
              <a:solidFill>
                <a:srgbClr val="000000"/>
              </a:solidFill>
              <a:uFillTx/>
              <a:latin typeface="Calibri"/>
              <a:ea typeface="Calibri"/>
              <a:cs typeface="Calibri"/>
            </a:endParaRPr>
          </a:p>
          <a:p>
            <a:pPr marL="285750" marR="0" lvl="0" indent="-285750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0" cap="none" spc="0" baseline="0">
              <a:solidFill>
                <a:srgbClr val="000000"/>
              </a:solidFill>
              <a:uFillTx/>
              <a:latin typeface="Calibri"/>
              <a:ea typeface="Calibri"/>
              <a:cs typeface="Calibri"/>
            </a:endParaRPr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E12CA9B7-82AA-A25E-70CF-0790FAA3C645}"/>
              </a:ext>
            </a:extLst>
          </p:cNvPr>
          <p:cNvSpPr/>
          <p:nvPr/>
        </p:nvSpPr>
        <p:spPr>
          <a:xfrm>
            <a:off x="3844412" y="3251237"/>
            <a:ext cx="353961" cy="35396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8B0A8740-8E66-F7B1-0A7D-FF22F8FEA91C}"/>
              </a:ext>
            </a:extLst>
          </p:cNvPr>
          <p:cNvSpPr/>
          <p:nvPr/>
        </p:nvSpPr>
        <p:spPr>
          <a:xfrm>
            <a:off x="7729457" y="3251237"/>
            <a:ext cx="353961" cy="35396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FC6F979-238F-17B2-286E-798DD292D19B}"/>
              </a:ext>
            </a:extLst>
          </p:cNvPr>
          <p:cNvSpPr txBox="1"/>
          <p:nvPr/>
        </p:nvSpPr>
        <p:spPr>
          <a:xfrm>
            <a:off x="3780033" y="2881044"/>
            <a:ext cx="51713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ea typeface="Calibri"/>
                <a:cs typeface="Calibri"/>
              </a:rPr>
              <a:t>TLS</a:t>
            </a:r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4107490-C6C1-2193-4966-C770C1790195}"/>
              </a:ext>
            </a:extLst>
          </p:cNvPr>
          <p:cNvSpPr txBox="1"/>
          <p:nvPr/>
        </p:nvSpPr>
        <p:spPr>
          <a:xfrm>
            <a:off x="7645684" y="2881043"/>
            <a:ext cx="51713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ea typeface="Calibri"/>
                <a:cs typeface="Calibri"/>
              </a:rPr>
              <a:t>TLS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616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4000" accel="50000" decel="5000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2.08333E-7 -3.33333E-6 L 0.05651 -0.41389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26" y="-206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3">
            <a:extLst>
              <a:ext uri="{FF2B5EF4-FFF2-40B4-BE49-F238E27FC236}">
                <a16:creationId xmlns:a16="http://schemas.microsoft.com/office/drawing/2014/main" id="{D130404C-0351-FA6B-DF84-5E882CB927EF}"/>
              </a:ext>
            </a:extLst>
          </p:cNvPr>
          <p:cNvSpPr/>
          <p:nvPr/>
        </p:nvSpPr>
        <p:spPr>
          <a:xfrm>
            <a:off x="196786" y="564643"/>
            <a:ext cx="11496586" cy="559292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1" cap="flat">
            <a:solidFill>
              <a:srgbClr val="172C51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3" name="Textfeld 4">
            <a:extLst>
              <a:ext uri="{FF2B5EF4-FFF2-40B4-BE49-F238E27FC236}">
                <a16:creationId xmlns:a16="http://schemas.microsoft.com/office/drawing/2014/main" id="{FE0316FB-DABB-A080-F0D4-BB898AE84CB5}"/>
              </a:ext>
            </a:extLst>
          </p:cNvPr>
          <p:cNvSpPr txBox="1"/>
          <p:nvPr/>
        </p:nvSpPr>
        <p:spPr>
          <a:xfrm>
            <a:off x="335875" y="195308"/>
            <a:ext cx="3861785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docker-compose-own.yml </a:t>
            </a:r>
          </a:p>
        </p:txBody>
      </p:sp>
      <p:sp>
        <p:nvSpPr>
          <p:cNvPr id="4" name="Rechteck 5">
            <a:extLst>
              <a:ext uri="{FF2B5EF4-FFF2-40B4-BE49-F238E27FC236}">
                <a16:creationId xmlns:a16="http://schemas.microsoft.com/office/drawing/2014/main" id="{8E010B16-5C0C-F9BC-9D71-F3B48E8A705F}"/>
              </a:ext>
            </a:extLst>
          </p:cNvPr>
          <p:cNvSpPr/>
          <p:nvPr/>
        </p:nvSpPr>
        <p:spPr>
          <a:xfrm>
            <a:off x="424645" y="1265979"/>
            <a:ext cx="3355756" cy="479394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1" cap="flat">
            <a:solidFill>
              <a:srgbClr val="4472C4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285750" marR="0" lvl="0" indent="-285750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sniffer.py Python-Skript</a:t>
            </a:r>
          </a:p>
          <a:p>
            <a:pPr marL="0" marR="0" lvl="0" indent="0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  <a:p>
            <a:pPr marL="285750" marR="0" lvl="0" indent="-285750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Snifft im Netzwerk / Holt Frames aus WLAN-Netzwerk</a:t>
            </a:r>
          </a:p>
          <a:p>
            <a:pPr marL="0" marR="0" lvl="0" indent="0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  <a:p>
            <a:pPr marL="285750" marR="0" lvl="0" indent="-285750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Erkennt Angriff und </a:t>
            </a:r>
            <a:r>
              <a:rPr lang="de-DE" sz="1800" b="0" i="0" u="none" strike="noStrike" kern="1200" cap="none" spc="0" baseline="0" err="1">
                <a:solidFill>
                  <a:srgbClr val="000000"/>
                </a:solidFill>
                <a:uFillTx/>
                <a:latin typeface="Calibri"/>
              </a:rPr>
              <a:t>logged</a:t>
            </a:r>
            <a:r>
              <a:rPr lang="de-DE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 entsprechend die betroffenen Frames in logedi.log</a:t>
            </a:r>
          </a:p>
          <a:p>
            <a:pPr marL="285750" marR="0" lvl="0" indent="-285750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  <a:p>
            <a:pPr marL="285750" marR="0" lvl="0" indent="-285750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  <a:p>
            <a:pPr marL="285750" marR="0" lvl="0" indent="-285750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  <a:p>
            <a:pPr marL="285750" marR="0" lvl="0" indent="-285750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  <a:p>
            <a:pPr marL="285750" marR="0" lvl="0" indent="-285750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  <a:p>
            <a:pPr marL="285750" marR="0" lvl="0" indent="-285750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5" name="Textfeld 6">
            <a:extLst>
              <a:ext uri="{FF2B5EF4-FFF2-40B4-BE49-F238E27FC236}">
                <a16:creationId xmlns:a16="http://schemas.microsoft.com/office/drawing/2014/main" id="{5F607F10-B6E7-A549-4A67-5429183D34E0}"/>
              </a:ext>
            </a:extLst>
          </p:cNvPr>
          <p:cNvSpPr txBox="1"/>
          <p:nvPr/>
        </p:nvSpPr>
        <p:spPr>
          <a:xfrm>
            <a:off x="424645" y="896644"/>
            <a:ext cx="2317071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Sniffer-container</a:t>
            </a:r>
          </a:p>
        </p:txBody>
      </p:sp>
      <p:sp>
        <p:nvSpPr>
          <p:cNvPr id="6" name="Rechteck 7">
            <a:extLst>
              <a:ext uri="{FF2B5EF4-FFF2-40B4-BE49-F238E27FC236}">
                <a16:creationId xmlns:a16="http://schemas.microsoft.com/office/drawing/2014/main" id="{9AA9B820-4191-E1D6-0EBA-3C2C0DD65562}"/>
              </a:ext>
            </a:extLst>
          </p:cNvPr>
          <p:cNvSpPr/>
          <p:nvPr/>
        </p:nvSpPr>
        <p:spPr>
          <a:xfrm>
            <a:off x="628840" y="4698551"/>
            <a:ext cx="2920758" cy="1174934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1" cap="flat">
            <a:solidFill>
              <a:srgbClr val="172C51"/>
            </a:solidFill>
            <a:custDash>
              <a:ds d="100000" sp="100000"/>
            </a:custDash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Liest Daten in logedi.log und verschickt sie an Elastic</a:t>
            </a:r>
          </a:p>
        </p:txBody>
      </p:sp>
      <p:sp>
        <p:nvSpPr>
          <p:cNvPr id="7" name="Textfeld 8">
            <a:extLst>
              <a:ext uri="{FF2B5EF4-FFF2-40B4-BE49-F238E27FC236}">
                <a16:creationId xmlns:a16="http://schemas.microsoft.com/office/drawing/2014/main" id="{554A633C-0416-124A-EB65-D075500870E7}"/>
              </a:ext>
            </a:extLst>
          </p:cNvPr>
          <p:cNvSpPr txBox="1"/>
          <p:nvPr/>
        </p:nvSpPr>
        <p:spPr>
          <a:xfrm>
            <a:off x="588103" y="4326101"/>
            <a:ext cx="1678664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Filebeat-Service</a:t>
            </a:r>
          </a:p>
        </p:txBody>
      </p:sp>
      <p:sp>
        <p:nvSpPr>
          <p:cNvPr id="8" name="Rechteck 9">
            <a:extLst>
              <a:ext uri="{FF2B5EF4-FFF2-40B4-BE49-F238E27FC236}">
                <a16:creationId xmlns:a16="http://schemas.microsoft.com/office/drawing/2014/main" id="{AEF07C38-B268-1370-54BC-17D5B10FB081}"/>
              </a:ext>
            </a:extLst>
          </p:cNvPr>
          <p:cNvSpPr/>
          <p:nvPr/>
        </p:nvSpPr>
        <p:spPr>
          <a:xfrm>
            <a:off x="4279033" y="1265979"/>
            <a:ext cx="3355756" cy="479394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1" cap="flat">
            <a:solidFill>
              <a:srgbClr val="4472C4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  <a:p>
            <a:pPr marL="0" marR="0" lvl="0" indent="0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  <a:p>
            <a:pPr marL="0" marR="0" lvl="0" indent="0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  <a:p>
            <a:pPr marL="0" marR="0" lvl="0" indent="0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  <a:p>
            <a:pPr marL="0" marR="0" lvl="0" indent="0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  <a:p>
            <a:pPr marL="0" marR="0" lvl="0" indent="0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  <a:p>
            <a:pPr marL="285750" indent="-285750" defTabSz="914400">
              <a:buFont typeface="Arial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>
              <a:solidFill>
                <a:srgbClr val="000000"/>
              </a:solidFill>
              <a:latin typeface="Calibri"/>
            </a:endParaRPr>
          </a:p>
          <a:p>
            <a:pPr marL="285750" indent="-285750" defTabSz="914400">
              <a:buFont typeface="Arial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>
              <a:solidFill>
                <a:srgbClr val="000000"/>
              </a:solidFill>
              <a:latin typeface="Calibri"/>
            </a:endParaRPr>
          </a:p>
          <a:p>
            <a:pPr marL="285750" indent="-285750" defTabSz="914400">
              <a:buFont typeface="Arial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 marL="285750" indent="-285750" defTabSz="914400">
              <a:buFont typeface="Arial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>
              <a:solidFill>
                <a:srgbClr val="000000"/>
              </a:solidFill>
              <a:latin typeface="Calibri"/>
            </a:endParaRPr>
          </a:p>
          <a:p>
            <a:pPr marL="285750" indent="-285750" defTabSz="914400">
              <a:buFont typeface="Arial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>
                <a:solidFill>
                  <a:srgbClr val="000000"/>
                </a:solidFill>
                <a:latin typeface="Calibri"/>
              </a:rPr>
              <a:t>Persistente Datenbank</a:t>
            </a:r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Calibri"/>
              <a:ea typeface="Calibri"/>
              <a:cs typeface="Calibri"/>
            </a:endParaRPr>
          </a:p>
          <a:p>
            <a:pPr marL="285750" indent="-285750" defTabSz="914400">
              <a:buFont typeface="Arial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kern="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 marL="285750" indent="-285750" defTabSz="914400">
              <a:buFont typeface="Arial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kern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Empfängt Logeinträge</a:t>
            </a:r>
            <a:endParaRPr lang="de-DE" sz="1800" b="0" i="0" u="none" strike="noStrike" kern="0" cap="none" spc="0" baseline="0">
              <a:solidFill>
                <a:srgbClr val="000000"/>
              </a:solidFill>
              <a:uFillTx/>
              <a:latin typeface="Calibri"/>
              <a:ea typeface="Calibri"/>
              <a:cs typeface="Calibri"/>
            </a:endParaRPr>
          </a:p>
          <a:p>
            <a:pPr marL="285750" indent="-285750" defTabSz="914400">
              <a:buFont typeface="Arial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kern="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 marL="285750" indent="-285750" defTabSz="914400">
              <a:buFont typeface="Arial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kern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Indiziert die Daten</a:t>
            </a:r>
            <a:endParaRPr lang="de-DE"/>
          </a:p>
          <a:p>
            <a:pPr marL="285750" marR="0" lvl="0" indent="-285750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  <a:p>
            <a:pPr marL="285750" marR="0" lvl="0" indent="-285750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  <a:p>
            <a:pPr marL="285750" marR="0" lvl="0" indent="-285750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  <a:p>
            <a:pPr marL="285750" marR="0" lvl="0" indent="-285750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  <a:p>
            <a:pPr marL="285750" marR="0" lvl="0" indent="-285750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  <a:p>
            <a:pPr marL="285750" indent="-285750" defTabSz="914400">
              <a:buSzPct val="100000"/>
              <a:buChar char="-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9" name="Textfeld 10">
            <a:extLst>
              <a:ext uri="{FF2B5EF4-FFF2-40B4-BE49-F238E27FC236}">
                <a16:creationId xmlns:a16="http://schemas.microsoft.com/office/drawing/2014/main" id="{3877DF98-7E9B-5ED4-BDE5-786119DE9ACC}"/>
              </a:ext>
            </a:extLst>
          </p:cNvPr>
          <p:cNvSpPr txBox="1"/>
          <p:nvPr/>
        </p:nvSpPr>
        <p:spPr>
          <a:xfrm>
            <a:off x="4261285" y="933979"/>
            <a:ext cx="2317071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Elastic-container</a:t>
            </a:r>
          </a:p>
        </p:txBody>
      </p:sp>
      <p:sp>
        <p:nvSpPr>
          <p:cNvPr id="10" name="Textfeld 11">
            <a:extLst>
              <a:ext uri="{FF2B5EF4-FFF2-40B4-BE49-F238E27FC236}">
                <a16:creationId xmlns:a16="http://schemas.microsoft.com/office/drawing/2014/main" id="{62197B95-5E96-0766-634A-BF47B4C05917}"/>
              </a:ext>
            </a:extLst>
          </p:cNvPr>
          <p:cNvSpPr txBox="1"/>
          <p:nvPr/>
        </p:nvSpPr>
        <p:spPr>
          <a:xfrm>
            <a:off x="8133431" y="909052"/>
            <a:ext cx="2317071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Kibana-container</a:t>
            </a:r>
          </a:p>
        </p:txBody>
      </p:sp>
      <p:sp>
        <p:nvSpPr>
          <p:cNvPr id="11" name="Rechteck 12">
            <a:extLst>
              <a:ext uri="{FF2B5EF4-FFF2-40B4-BE49-F238E27FC236}">
                <a16:creationId xmlns:a16="http://schemas.microsoft.com/office/drawing/2014/main" id="{5BAD4670-F069-DD94-1CDE-FA6C8D72286C}"/>
              </a:ext>
            </a:extLst>
          </p:cNvPr>
          <p:cNvSpPr/>
          <p:nvPr/>
        </p:nvSpPr>
        <p:spPr>
          <a:xfrm>
            <a:off x="8133431" y="1265979"/>
            <a:ext cx="3355756" cy="479394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1" cap="flat">
            <a:solidFill>
              <a:srgbClr val="4472C4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  <a:p>
            <a:pPr marL="0" marR="0" lvl="0" indent="0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  <a:p>
            <a:pPr marL="285750" indent="-285750" defTabSz="914400">
              <a:buSzPct val="100000"/>
              <a:buChar char="-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>
              <a:solidFill>
                <a:srgbClr val="000000"/>
              </a:solidFill>
              <a:latin typeface="Calibri"/>
            </a:endParaRPr>
          </a:p>
          <a:p>
            <a:pPr marL="285750" indent="-285750" defTabSz="914400">
              <a:buSzPct val="100000"/>
              <a:buChar char="-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>
              <a:solidFill>
                <a:srgbClr val="000000"/>
              </a:solidFill>
              <a:latin typeface="Calibri"/>
            </a:endParaRPr>
          </a:p>
          <a:p>
            <a:pPr marL="285750" indent="-285750" defTabSz="914400">
              <a:buSzPct val="100000"/>
              <a:buChar char="-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Port 5601</a:t>
            </a:r>
            <a:r>
              <a:rPr lang="de-DE">
                <a:solidFill>
                  <a:srgbClr val="000000"/>
                </a:solidFill>
                <a:latin typeface="Calibri"/>
              </a:rPr>
              <a:t> </a:t>
            </a:r>
            <a:r>
              <a:rPr lang="de-DE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: localhost:5601</a:t>
            </a:r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Calibri"/>
              <a:ea typeface="Calibri"/>
              <a:cs typeface="Calibri"/>
            </a:endParaRPr>
          </a:p>
          <a:p>
            <a:pPr marL="285750" indent="-285750" defTabSz="914400">
              <a:buSzPct val="100000"/>
              <a:buChar char="-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 marL="285750" indent="-285750" defTabSz="914400">
              <a:buSzPct val="100000"/>
              <a:buChar char="-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Nutzerauthentifizierung via Nutzername : Passwort</a:t>
            </a:r>
            <a:endParaRPr lang="de-DE">
              <a:solidFill>
                <a:srgbClr val="000000"/>
              </a:solidFill>
              <a:latin typeface="Calibri"/>
            </a:endParaRPr>
          </a:p>
          <a:p>
            <a:pPr marL="285750" indent="-285750" defTabSz="914400">
              <a:buSzPct val="100000"/>
              <a:buChar char="-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>
              <a:solidFill>
                <a:srgbClr val="000000"/>
              </a:solidFill>
              <a:latin typeface="Calibri"/>
            </a:endParaRPr>
          </a:p>
          <a:p>
            <a:pPr marL="285750" marR="0" lvl="0" indent="-285750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 err="1">
                <a:solidFill>
                  <a:srgbClr val="000000"/>
                </a:solidFill>
                <a:uFillTx/>
                <a:latin typeface="Calibri"/>
              </a:rPr>
              <a:t>Kibana</a:t>
            </a:r>
            <a:r>
              <a:rPr lang="de-DE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 ist die grafische Oberfläche von </a:t>
            </a:r>
            <a:r>
              <a:rPr lang="de-DE" sz="1800" b="0" i="0" u="none" strike="noStrike" kern="1200" cap="none" spc="0" baseline="0" err="1">
                <a:solidFill>
                  <a:srgbClr val="000000"/>
                </a:solidFill>
                <a:uFillTx/>
                <a:latin typeface="Calibri"/>
              </a:rPr>
              <a:t>Elastic</a:t>
            </a:r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Calibri"/>
              <a:ea typeface="Calibri"/>
              <a:cs typeface="Calibri"/>
            </a:endParaRPr>
          </a:p>
          <a:p>
            <a:pPr marL="285750" marR="0" lvl="0" indent="-285750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  <a:p>
            <a:pPr marL="285750" marR="0" lvl="0" indent="-285750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Enthält das Dashboard, mit dem die Frames eines Angriffs visuell dargestellt werden (</a:t>
            </a:r>
            <a:r>
              <a:rPr lang="de-DE" sz="1800" b="0" i="0" u="none" strike="noStrike" kern="1200" cap="none" spc="0" baseline="0" err="1">
                <a:solidFill>
                  <a:srgbClr val="000000"/>
                </a:solidFill>
                <a:uFillTx/>
                <a:latin typeface="Calibri"/>
              </a:rPr>
              <a:t>Timestamp</a:t>
            </a:r>
            <a:r>
              <a:rPr lang="de-DE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, etc.)</a:t>
            </a:r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Calibri"/>
              <a:ea typeface="Calibri"/>
              <a:cs typeface="Calibri"/>
            </a:endParaRPr>
          </a:p>
          <a:p>
            <a:pPr marL="285750" marR="0" lvl="0" indent="-285750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  <a:p>
            <a:pPr marL="285750" marR="0" lvl="0" indent="-285750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>
                <a:solidFill>
                  <a:srgbClr val="000000"/>
                </a:solidFill>
                <a:latin typeface="Calibri"/>
              </a:rPr>
              <a:t>Weitere Dashboards möglich</a:t>
            </a:r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  <a:p>
            <a:pPr marL="285750" marR="0" lvl="0" indent="-285750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0" cap="none" spc="0" baseline="0">
              <a:solidFill>
                <a:srgbClr val="000000"/>
              </a:solidFill>
              <a:uFillTx/>
              <a:latin typeface="Calibri"/>
              <a:ea typeface="Calibri"/>
              <a:cs typeface="Calibri"/>
            </a:endParaRPr>
          </a:p>
          <a:p>
            <a:pPr marL="285750" marR="0" lvl="0" indent="-285750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cap="none" spc="0" baseline="0">
              <a:solidFill>
                <a:srgbClr val="000000"/>
              </a:solidFill>
              <a:uFillTx/>
              <a:latin typeface="Calibri"/>
              <a:ea typeface="Calibri"/>
              <a:cs typeface="Calibri"/>
            </a:endParaRPr>
          </a:p>
          <a:p>
            <a:pPr marL="285750" marR="0" lvl="0" indent="-285750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  <a:p>
            <a:pPr marL="285750" marR="0" lvl="0" indent="-285750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0" cap="none" spc="0" baseline="0">
              <a:solidFill>
                <a:srgbClr val="000000"/>
              </a:solidFill>
              <a:uFillTx/>
              <a:latin typeface="Calibri"/>
              <a:ea typeface="Calibri"/>
              <a:cs typeface="Calibri"/>
            </a:endParaRPr>
          </a:p>
          <a:p>
            <a:pPr marL="285750" marR="0" lvl="0" indent="-285750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0" cap="none" spc="0" baseline="0">
              <a:solidFill>
                <a:srgbClr val="000000"/>
              </a:solidFill>
              <a:uFillTx/>
              <a:latin typeface="Calibri"/>
              <a:ea typeface="Calibri"/>
              <a:cs typeface="Calibri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7047DB11-2093-D29C-76A1-1692FA6AAF53}"/>
              </a:ext>
            </a:extLst>
          </p:cNvPr>
          <p:cNvSpPr/>
          <p:nvPr/>
        </p:nvSpPr>
        <p:spPr>
          <a:xfrm>
            <a:off x="3948365" y="1699283"/>
            <a:ext cx="930677" cy="3693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Daten</a:t>
            </a:r>
          </a:p>
        </p:txBody>
      </p:sp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56C2B031-05C1-12B3-7A10-C9D7894D5512}"/>
              </a:ext>
            </a:extLst>
          </p:cNvPr>
          <p:cNvGrpSpPr/>
          <p:nvPr/>
        </p:nvGrpSpPr>
        <p:grpSpPr>
          <a:xfrm>
            <a:off x="4887920" y="1168331"/>
            <a:ext cx="2963626" cy="1521609"/>
            <a:chOff x="4905676" y="1168331"/>
            <a:chExt cx="2963626" cy="1521609"/>
          </a:xfrm>
        </p:grpSpPr>
        <p:sp>
          <p:nvSpPr>
            <p:cNvPr id="13" name="Ellipse 12">
              <a:extLst>
                <a:ext uri="{FF2B5EF4-FFF2-40B4-BE49-F238E27FC236}">
                  <a16:creationId xmlns:a16="http://schemas.microsoft.com/office/drawing/2014/main" id="{3D1E1747-A744-9408-D582-D29086E73D39}"/>
                </a:ext>
              </a:extLst>
            </p:cNvPr>
            <p:cNvSpPr/>
            <p:nvPr/>
          </p:nvSpPr>
          <p:spPr>
            <a:xfrm>
              <a:off x="5772685" y="1168331"/>
              <a:ext cx="2096617" cy="1521609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/>
                <a:t>Source, Destination, BSSID, Angriffs-ID</a:t>
              </a:r>
            </a:p>
          </p:txBody>
        </p:sp>
        <p:cxnSp>
          <p:nvCxnSpPr>
            <p:cNvPr id="15" name="Gerader Verbinder 14">
              <a:extLst>
                <a:ext uri="{FF2B5EF4-FFF2-40B4-BE49-F238E27FC236}">
                  <a16:creationId xmlns:a16="http://schemas.microsoft.com/office/drawing/2014/main" id="{6E69CAB9-2657-C24A-FAB0-A29985E7F420}"/>
                </a:ext>
              </a:extLst>
            </p:cNvPr>
            <p:cNvCxnSpPr>
              <a:cxnSpLocks/>
              <a:endCxn id="13" idx="1"/>
            </p:cNvCxnSpPr>
            <p:nvPr/>
          </p:nvCxnSpPr>
          <p:spPr>
            <a:xfrm flipV="1">
              <a:off x="4905676" y="1391165"/>
              <a:ext cx="1174051" cy="270855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Gerader Verbinder 19">
              <a:extLst>
                <a:ext uri="{FF2B5EF4-FFF2-40B4-BE49-F238E27FC236}">
                  <a16:creationId xmlns:a16="http://schemas.microsoft.com/office/drawing/2014/main" id="{6EBD45A7-4E5C-37C4-E142-3B914C90E20A}"/>
                </a:ext>
              </a:extLst>
            </p:cNvPr>
            <p:cNvCxnSpPr>
              <a:cxnSpLocks/>
              <a:endCxn id="13" idx="3"/>
            </p:cNvCxnSpPr>
            <p:nvPr/>
          </p:nvCxnSpPr>
          <p:spPr>
            <a:xfrm>
              <a:off x="4905676" y="2041984"/>
              <a:ext cx="1174051" cy="425122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24059CEA-FD0F-67FB-F5F2-686EF383F323}"/>
              </a:ext>
            </a:extLst>
          </p:cNvPr>
          <p:cNvSpPr/>
          <p:nvPr/>
        </p:nvSpPr>
        <p:spPr>
          <a:xfrm>
            <a:off x="3844412" y="3251237"/>
            <a:ext cx="353961" cy="35396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F4AADFD6-C514-75BC-CCD8-D4F40F96280C}"/>
              </a:ext>
            </a:extLst>
          </p:cNvPr>
          <p:cNvSpPr/>
          <p:nvPr/>
        </p:nvSpPr>
        <p:spPr>
          <a:xfrm>
            <a:off x="7729457" y="3251237"/>
            <a:ext cx="353961" cy="35396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4194C0C-1457-7F41-7907-A6759B3797A0}"/>
              </a:ext>
            </a:extLst>
          </p:cNvPr>
          <p:cNvSpPr txBox="1"/>
          <p:nvPr/>
        </p:nvSpPr>
        <p:spPr>
          <a:xfrm>
            <a:off x="3780033" y="2881044"/>
            <a:ext cx="51713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ea typeface="Calibri"/>
                <a:cs typeface="Calibri"/>
              </a:rPr>
              <a:t>TLS</a:t>
            </a:r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E3147F2-A303-3078-BAE9-82E8AD208487}"/>
              </a:ext>
            </a:extLst>
          </p:cNvPr>
          <p:cNvSpPr txBox="1"/>
          <p:nvPr/>
        </p:nvSpPr>
        <p:spPr>
          <a:xfrm>
            <a:off x="7645684" y="2881043"/>
            <a:ext cx="51713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ea typeface="Calibri"/>
                <a:cs typeface="Calibri"/>
              </a:rPr>
              <a:t>TLS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492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A67D6A2-2AF2-2DC2-ABD9-45354C80F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Durchführung des Projektes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2419BB3-DC79-D1AD-FBCE-5844CA7695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3"/>
            <a:ext cx="10058400" cy="4466289"/>
          </a:xfrm>
        </p:spPr>
        <p:txBody>
          <a:bodyPr vert="horz" lIns="0" tIns="45720" rIns="0" bIns="45720" numCol="2" rtlCol="0" anchor="t">
            <a:normAutofit/>
          </a:bodyPr>
          <a:lstStyle/>
          <a:p>
            <a:pPr marL="457200" indent="-457200">
              <a:buAutoNum type="arabicPeriod"/>
            </a:pPr>
            <a:r>
              <a:rPr lang="de-DE"/>
              <a:t>Anlegen eines </a:t>
            </a:r>
            <a:r>
              <a:rPr lang="de-DE" err="1"/>
              <a:t>Git</a:t>
            </a:r>
            <a:r>
              <a:rPr lang="de-DE"/>
              <a:t>-Repository</a:t>
            </a:r>
          </a:p>
          <a:p>
            <a:pPr marL="457200" indent="-457200">
              <a:buAutoNum type="arabicPeriod"/>
            </a:pPr>
            <a:r>
              <a:rPr lang="de-DE"/>
              <a:t>Bespielen der SD-Card mit Software „Pi Imager“ </a:t>
            </a:r>
            <a:r>
              <a:rPr lang="de-DE">
                <a:sym typeface="Wingdings" panose="05000000000000000000" pitchFamily="2" charset="2"/>
              </a:rPr>
              <a:t> Linux-Betriebssystem für Raspberry Pi 4B	</a:t>
            </a:r>
          </a:p>
          <a:p>
            <a:pPr marL="457200" indent="-457200">
              <a:buAutoNum type="arabicPeriod"/>
            </a:pPr>
            <a:r>
              <a:rPr lang="de-DE">
                <a:sym typeface="Wingdings" panose="05000000000000000000" pitchFamily="2" charset="2"/>
              </a:rPr>
              <a:t>Installation notwendiger Softwarekomponenten in Kali:</a:t>
            </a:r>
          </a:p>
          <a:p>
            <a:pPr marL="749300" lvl="3"/>
            <a:r>
              <a:rPr lang="de-DE">
                <a:sym typeface="Wingdings" panose="05000000000000000000" pitchFamily="2" charset="2"/>
              </a:rPr>
              <a:t>	</a:t>
            </a:r>
            <a:r>
              <a:rPr lang="de-DE" sz="2000">
                <a:sym typeface="Wingdings" panose="05000000000000000000" pitchFamily="2" charset="2"/>
              </a:rPr>
              <a:t>Docker</a:t>
            </a:r>
            <a:endParaRPr lang="de-DE" sz="2000">
              <a:cs typeface="Calibri" panose="020F0502020204030204"/>
            </a:endParaRPr>
          </a:p>
          <a:p>
            <a:pPr marL="749300" lvl="3"/>
            <a:r>
              <a:rPr lang="de-DE" sz="2000">
                <a:sym typeface="Wingdings" panose="05000000000000000000" pitchFamily="2" charset="2"/>
              </a:rPr>
              <a:t>	Docker-</a:t>
            </a:r>
            <a:r>
              <a:rPr lang="de-DE" sz="2000" err="1">
                <a:sym typeface="Wingdings" panose="05000000000000000000" pitchFamily="2" charset="2"/>
              </a:rPr>
              <a:t>Compose</a:t>
            </a:r>
            <a:endParaRPr lang="de-DE" sz="2000">
              <a:cs typeface="Calibri" panose="020F0502020204030204"/>
            </a:endParaRPr>
          </a:p>
          <a:p>
            <a:pPr marL="457200" indent="-457200">
              <a:buFont typeface="+mj-lt"/>
              <a:buAutoNum type="arabicPeriod" startAt="4"/>
            </a:pPr>
            <a:r>
              <a:rPr lang="de-DE">
                <a:sym typeface="Wingdings" panose="05000000000000000000" pitchFamily="2" charset="2"/>
              </a:rPr>
              <a:t>Python-Skript schreiben</a:t>
            </a:r>
          </a:p>
          <a:p>
            <a:pPr marL="457200" indent="-457200">
              <a:buFont typeface="+mj-lt"/>
              <a:buAutoNum type="arabicPeriod" startAt="4"/>
            </a:pPr>
            <a:endParaRPr lang="de-DE">
              <a:sym typeface="Wingdings" panose="05000000000000000000" pitchFamily="2" charset="2"/>
            </a:endParaRPr>
          </a:p>
          <a:p>
            <a:pPr marL="457200" indent="-457200">
              <a:buFont typeface="+mj-lt"/>
              <a:buAutoNum type="arabicPeriod" startAt="4"/>
            </a:pPr>
            <a:endParaRPr lang="de-DE">
              <a:sym typeface="Wingdings" panose="05000000000000000000" pitchFamily="2" charset="2"/>
            </a:endParaRPr>
          </a:p>
          <a:p>
            <a:pPr marL="457200" indent="-457200">
              <a:buFont typeface="+mj-lt"/>
              <a:buAutoNum type="arabicPeriod" startAt="4"/>
            </a:pPr>
            <a:r>
              <a:rPr lang="de-DE">
                <a:sym typeface="Wingdings" panose="05000000000000000000" pitchFamily="2" charset="2"/>
              </a:rPr>
              <a:t>Router auf zweitem Pi einrichten</a:t>
            </a:r>
          </a:p>
          <a:p>
            <a:pPr marL="457200" indent="-457200">
              <a:buFont typeface="+mj-lt"/>
              <a:buAutoNum type="arabicPeriod" startAt="4"/>
            </a:pPr>
            <a:r>
              <a:rPr lang="de-DE" err="1">
                <a:sym typeface="Wingdings" panose="05000000000000000000" pitchFamily="2" charset="2"/>
              </a:rPr>
              <a:t>AirCrack</a:t>
            </a:r>
            <a:r>
              <a:rPr lang="de-DE">
                <a:sym typeface="Wingdings" panose="05000000000000000000" pitchFamily="2" charset="2"/>
              </a:rPr>
              <a:t>-NG auf Laptop installiert</a:t>
            </a:r>
          </a:p>
          <a:p>
            <a:pPr marL="457200" indent="-457200">
              <a:buFont typeface="+mj-lt"/>
              <a:buAutoNum type="arabicPeriod" startAt="4"/>
            </a:pPr>
            <a:r>
              <a:rPr lang="de-DE">
                <a:sym typeface="Wingdings" panose="05000000000000000000" pitchFamily="2" charset="2"/>
              </a:rPr>
              <a:t>Einrichtung Docker:</a:t>
            </a:r>
          </a:p>
          <a:p>
            <a:pPr marL="749300" lvl="3"/>
            <a:r>
              <a:rPr lang="de-DE" sz="2200">
                <a:sym typeface="Wingdings" panose="05000000000000000000" pitchFamily="2" charset="2"/>
              </a:rPr>
              <a:t>Python-</a:t>
            </a:r>
            <a:r>
              <a:rPr lang="de-DE" sz="2200" err="1">
                <a:sym typeface="Wingdings" panose="05000000000000000000" pitchFamily="2" charset="2"/>
              </a:rPr>
              <a:t>Script</a:t>
            </a:r>
            <a:endParaRPr lang="de-DE" sz="2200" err="1">
              <a:cs typeface="Calibri"/>
            </a:endParaRPr>
          </a:p>
          <a:p>
            <a:pPr marL="749300" lvl="3"/>
            <a:r>
              <a:rPr lang="de-DE" sz="2200" err="1">
                <a:ea typeface="+mn-lt"/>
                <a:cs typeface="+mn-lt"/>
                <a:sym typeface="Wingdings" panose="05000000000000000000" pitchFamily="2" charset="2"/>
              </a:rPr>
              <a:t>Filebeat</a:t>
            </a:r>
            <a:endParaRPr lang="de-DE" sz="2200" err="1">
              <a:ea typeface="+mn-lt"/>
              <a:cs typeface="+mn-lt"/>
            </a:endParaRPr>
          </a:p>
          <a:p>
            <a:pPr marL="749300" lvl="3"/>
            <a:r>
              <a:rPr lang="de-DE" sz="2200">
                <a:sym typeface="Wingdings" panose="05000000000000000000" pitchFamily="2" charset="2"/>
              </a:rPr>
              <a:t>Elasticsearch</a:t>
            </a:r>
            <a:endParaRPr lang="de-DE" sz="2200">
              <a:cs typeface="Calibri" panose="020F0502020204030204"/>
            </a:endParaRPr>
          </a:p>
          <a:p>
            <a:pPr marL="749300" lvl="3"/>
            <a:r>
              <a:rPr lang="de-DE" sz="2200" err="1">
                <a:sym typeface="Wingdings" panose="05000000000000000000" pitchFamily="2" charset="2"/>
              </a:rPr>
              <a:t>Kibana</a:t>
            </a:r>
            <a:r>
              <a:rPr lang="de-DE" sz="2200">
                <a:sym typeface="Wingdings" panose="05000000000000000000" pitchFamily="2" charset="2"/>
              </a:rPr>
              <a:t>  Dashboard erstellen</a:t>
            </a:r>
            <a:endParaRPr lang="de-DE" sz="2200">
              <a:cs typeface="Calibri" panose="020F0502020204030204"/>
            </a:endParaRPr>
          </a:p>
          <a:p>
            <a:pPr marL="457200" indent="-457200">
              <a:buFont typeface="+mj-lt"/>
              <a:buAutoNum type="arabicPeriod" startAt="8"/>
            </a:pPr>
            <a:r>
              <a:rPr lang="de-DE">
                <a:sym typeface="Wingdings" panose="05000000000000000000" pitchFamily="2" charset="2"/>
              </a:rPr>
              <a:t>Testen</a:t>
            </a:r>
          </a:p>
          <a:p>
            <a:pPr marL="0" indent="0">
              <a:buNone/>
            </a:pPr>
            <a:endParaRPr lang="de-DE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972005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4E4490D0-3672-446A-AC12-B4830333B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9CB82C2-DF65-4EC1-8280-F201D50F5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E1D4427-852B-4B37-8E76-0E9F1810BA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FA4CD5CB-D209-4D70-8CA4-629731C59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A700D3F-7161-7F9F-7DC1-B50B552983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1110" y="639097"/>
            <a:ext cx="3401961" cy="36860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600">
                <a:solidFill>
                  <a:schemeClr val="tx1">
                    <a:lumMod val="85000"/>
                    <a:lumOff val="15000"/>
                  </a:schemeClr>
                </a:solidFill>
              </a:rPr>
              <a:t>Python-Skript sniffsniff.py</a:t>
            </a:r>
          </a:p>
        </p:txBody>
      </p:sp>
      <p:pic>
        <p:nvPicPr>
          <p:cNvPr id="9" name="Picture 9" descr="A picture containing text, screenshot, design&#10;&#10;Description automatically generated">
            <a:extLst>
              <a:ext uri="{FF2B5EF4-FFF2-40B4-BE49-F238E27FC236}">
                <a16:creationId xmlns:a16="http://schemas.microsoft.com/office/drawing/2014/main" id="{3965DAD2-1016-95F5-B48C-AA602FAF37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3999" y="842926"/>
            <a:ext cx="6912217" cy="4648466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C6A2BAE-B461-4B55-8E1F-0722ABDD13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09305" y="4343400"/>
            <a:ext cx="32004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B4C27B90-DF2B-4D00-BA07-18ED774CD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93ACC25-C262-417A-8AA9-0641C772BD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4549139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330F7B4-5636-4E45-A376-B052C88CA4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Evaluation User Stories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69BEF0F-3E7E-CB17-207A-BC150F2ED1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45720" rIns="0" bIns="45720" rtlCol="0" anchor="t">
            <a:normAutofit/>
          </a:bodyPr>
          <a:lstStyle/>
          <a:p>
            <a:pPr algn="l">
              <a:buFont typeface="Wingdings" panose="05000000000000000000" pitchFamily="2" charset="2"/>
              <a:buChar char="ü"/>
            </a:pPr>
            <a:r>
              <a:rPr lang="de-DE" b="0" i="0">
                <a:solidFill>
                  <a:srgbClr val="1F2328"/>
                </a:solidFill>
                <a:effectLst/>
                <a:latin typeface="-apple-system"/>
              </a:rPr>
              <a:t>Zugangsbeschränkung zur grafischen Oberfläche haben </a:t>
            </a:r>
            <a:r>
              <a:rPr lang="de-DE" b="0" i="0">
                <a:solidFill>
                  <a:srgbClr val="1F2328"/>
                </a:solidFill>
                <a:effectLst/>
                <a:latin typeface="-apple-system"/>
                <a:sym typeface="Wingdings" panose="05000000000000000000" pitchFamily="2" charset="2"/>
              </a:rPr>
              <a:t> kein </a:t>
            </a:r>
            <a:r>
              <a:rPr lang="de-DE" b="0" i="0">
                <a:solidFill>
                  <a:srgbClr val="1F2328"/>
                </a:solidFill>
                <a:effectLst/>
                <a:latin typeface="-apple-system"/>
              </a:rPr>
              <a:t>unbefugter Zugriff</a:t>
            </a:r>
          </a:p>
          <a:p>
            <a:pPr algn="l">
              <a:buFont typeface="Wingdings" panose="05000000000000000000" pitchFamily="2" charset="2"/>
              <a:buChar char="ü"/>
            </a:pPr>
            <a:r>
              <a:rPr lang="de-DE">
                <a:solidFill>
                  <a:srgbClr val="1F2328"/>
                </a:solidFill>
                <a:latin typeface="-apple-system"/>
              </a:rPr>
              <a:t>K</a:t>
            </a:r>
            <a:r>
              <a:rPr lang="de-DE" b="0" i="0">
                <a:solidFill>
                  <a:srgbClr val="1F2328"/>
                </a:solidFill>
                <a:effectLst/>
                <a:latin typeface="-apple-system"/>
              </a:rPr>
              <a:t>eine Daten unverschlüsselt im Netzwerk verschicken </a:t>
            </a:r>
            <a:r>
              <a:rPr lang="de-DE" b="0" i="0">
                <a:solidFill>
                  <a:srgbClr val="1F2328"/>
                </a:solidFill>
                <a:effectLst/>
                <a:latin typeface="-apple-system"/>
                <a:sym typeface="Wingdings" panose="05000000000000000000" pitchFamily="2" charset="2"/>
              </a:rPr>
              <a:t> </a:t>
            </a:r>
            <a:r>
              <a:rPr lang="de-DE" b="0" i="0">
                <a:solidFill>
                  <a:srgbClr val="1F2328"/>
                </a:solidFill>
                <a:effectLst/>
                <a:latin typeface="-apple-system"/>
              </a:rPr>
              <a:t>vor dem Zugriff Dritter schützen</a:t>
            </a:r>
          </a:p>
          <a:p>
            <a:pPr algn="l">
              <a:buFont typeface="Wingdings" panose="05000000000000000000" pitchFamily="2" charset="2"/>
              <a:buChar char="ü"/>
            </a:pPr>
            <a:r>
              <a:rPr lang="de-DE" b="0" i="0">
                <a:solidFill>
                  <a:srgbClr val="1F2328"/>
                </a:solidFill>
                <a:effectLst/>
                <a:latin typeface="-apple-system"/>
              </a:rPr>
              <a:t>Bereich eines WLANs umfassend mit Sensoren ausstatten </a:t>
            </a:r>
            <a:r>
              <a:rPr lang="de-DE" b="0" i="0">
                <a:solidFill>
                  <a:srgbClr val="1F2328"/>
                </a:solidFill>
                <a:effectLst/>
                <a:latin typeface="-apple-system"/>
                <a:sym typeface="Wingdings" panose="05000000000000000000" pitchFamily="2" charset="2"/>
              </a:rPr>
              <a:t> </a:t>
            </a:r>
            <a:r>
              <a:rPr lang="de-DE" b="0" i="0">
                <a:solidFill>
                  <a:srgbClr val="1F2328"/>
                </a:solidFill>
                <a:effectLst/>
                <a:latin typeface="-apple-system"/>
              </a:rPr>
              <a:t>Angriffe in jedem Bereich </a:t>
            </a:r>
            <a:r>
              <a:rPr lang="de-DE">
                <a:solidFill>
                  <a:srgbClr val="1F2328"/>
                </a:solidFill>
                <a:latin typeface="-apple-system"/>
              </a:rPr>
              <a:t>mitbekommen</a:t>
            </a:r>
            <a:endParaRPr lang="de-DE" b="0" i="0">
              <a:solidFill>
                <a:srgbClr val="1F2328"/>
              </a:solidFill>
              <a:effectLst/>
              <a:latin typeface="-apple-system"/>
            </a:endParaRPr>
          </a:p>
          <a:p>
            <a:pPr algn="l">
              <a:buFont typeface="Wingdings" panose="05000000000000000000" pitchFamily="2" charset="2"/>
              <a:buChar char="ü"/>
            </a:pPr>
            <a:r>
              <a:rPr lang="de-DE" b="0" i="0">
                <a:solidFill>
                  <a:srgbClr val="1F2328"/>
                </a:solidFill>
                <a:effectLst/>
                <a:latin typeface="-apple-system"/>
              </a:rPr>
              <a:t>Möglichst wenige Daten sammeln </a:t>
            </a:r>
            <a:r>
              <a:rPr lang="de-DE" b="0" i="0">
                <a:solidFill>
                  <a:srgbClr val="1F2328"/>
                </a:solidFill>
                <a:effectLst/>
                <a:latin typeface="-apple-system"/>
                <a:sym typeface="Wingdings" panose="05000000000000000000" pitchFamily="2" charset="2"/>
              </a:rPr>
              <a:t> </a:t>
            </a:r>
            <a:r>
              <a:rPr lang="de-DE" b="0" i="0">
                <a:solidFill>
                  <a:srgbClr val="1F2328"/>
                </a:solidFill>
                <a:effectLst/>
                <a:latin typeface="-apple-system"/>
              </a:rPr>
              <a:t>Zuordnung zu Personen verhindern</a:t>
            </a:r>
          </a:p>
          <a:p>
            <a:pPr algn="l">
              <a:buFont typeface="Wingdings" panose="05000000000000000000" pitchFamily="2" charset="2"/>
              <a:buChar char="ü"/>
            </a:pPr>
            <a:r>
              <a:rPr lang="de-DE" b="0" i="0">
                <a:solidFill>
                  <a:srgbClr val="1F2328"/>
                </a:solidFill>
                <a:effectLst/>
                <a:latin typeface="-apple-system"/>
              </a:rPr>
              <a:t>Selbst unterschiedliche Dashboards erstellen können </a:t>
            </a:r>
            <a:r>
              <a:rPr lang="de-DE" b="0" i="0">
                <a:solidFill>
                  <a:srgbClr val="1F2328"/>
                </a:solidFill>
                <a:effectLst/>
                <a:latin typeface="-apple-system"/>
                <a:sym typeface="Wingdings" panose="05000000000000000000" pitchFamily="2" charset="2"/>
              </a:rPr>
              <a:t> </a:t>
            </a:r>
            <a:r>
              <a:rPr lang="de-DE" b="0" i="0">
                <a:solidFill>
                  <a:srgbClr val="1F2328"/>
                </a:solidFill>
                <a:effectLst/>
                <a:latin typeface="-apple-system"/>
              </a:rPr>
              <a:t>die Übersichten eigenen Bedürfnissen anpassen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83587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3A4B88-E46E-1B75-5A14-7DE6956DEB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Evaluation User Stories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914A2A4-4D69-CCB7-7D24-EFD9753BE0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3"/>
            <a:ext cx="10058400" cy="4725663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de-DE">
                <a:solidFill>
                  <a:srgbClr val="1F2328"/>
                </a:solidFill>
                <a:latin typeface="-apple-system"/>
              </a:rPr>
              <a:t> D</a:t>
            </a:r>
            <a:r>
              <a:rPr lang="de-DE" b="0" i="0">
                <a:solidFill>
                  <a:srgbClr val="1F2328"/>
                </a:solidFill>
                <a:effectLst/>
                <a:latin typeface="-apple-system"/>
              </a:rPr>
              <a:t>rahtlosen Netzwerkverkehr aufspüren und Pakete identifizieren </a:t>
            </a:r>
            <a:r>
              <a:rPr lang="de-DE" b="0" i="0">
                <a:solidFill>
                  <a:srgbClr val="1F2328"/>
                </a:solidFill>
                <a:effectLst/>
                <a:latin typeface="-apple-system"/>
                <a:sym typeface="Wingdings" panose="05000000000000000000" pitchFamily="2" charset="2"/>
              </a:rPr>
              <a:t> </a:t>
            </a:r>
            <a:r>
              <a:rPr lang="de-DE" b="0" i="0" err="1">
                <a:solidFill>
                  <a:srgbClr val="1F2328"/>
                </a:solidFill>
                <a:effectLst/>
                <a:latin typeface="-apple-system"/>
              </a:rPr>
              <a:t>Deauthentifizierungsangriffe</a:t>
            </a:r>
            <a:r>
              <a:rPr lang="de-DE" b="0" i="0">
                <a:solidFill>
                  <a:srgbClr val="1F2328"/>
                </a:solidFill>
                <a:effectLst/>
                <a:latin typeface="-apple-system"/>
              </a:rPr>
              <a:t> erkennen</a:t>
            </a:r>
          </a:p>
          <a:p>
            <a:pPr algn="l">
              <a:buFont typeface="Wingdings" panose="05000000000000000000" pitchFamily="2" charset="2"/>
              <a:buChar char="ü"/>
            </a:pPr>
            <a:r>
              <a:rPr lang="de-DE">
                <a:solidFill>
                  <a:srgbClr val="1F2328"/>
                </a:solidFill>
                <a:latin typeface="-apple-system"/>
              </a:rPr>
              <a:t>Übersichtliche g</a:t>
            </a:r>
            <a:r>
              <a:rPr lang="de-DE" b="0" i="0">
                <a:solidFill>
                  <a:srgbClr val="1F2328"/>
                </a:solidFill>
                <a:effectLst/>
                <a:latin typeface="-apple-system"/>
              </a:rPr>
              <a:t>rafische Oberfläche des Systems: Pakete in Echtzeit </a:t>
            </a:r>
            <a:r>
              <a:rPr lang="de-DE" b="0" i="0">
                <a:solidFill>
                  <a:srgbClr val="1F2328"/>
                </a:solidFill>
                <a:effectLst/>
                <a:latin typeface="-apple-system"/>
                <a:sym typeface="Wingdings" panose="05000000000000000000" pitchFamily="2" charset="2"/>
              </a:rPr>
              <a:t> </a:t>
            </a:r>
            <a:r>
              <a:rPr lang="de-DE" b="0" i="0">
                <a:solidFill>
                  <a:srgbClr val="1F2328"/>
                </a:solidFill>
                <a:effectLst/>
                <a:latin typeface="-apple-system"/>
              </a:rPr>
              <a:t>auf mögliche Angriffe reagieren</a:t>
            </a:r>
          </a:p>
          <a:p>
            <a:pPr algn="l">
              <a:buFont typeface="Wingdings" panose="05000000000000000000" pitchFamily="2" charset="2"/>
              <a:buChar char="ü"/>
            </a:pPr>
            <a:r>
              <a:rPr lang="de-DE" b="0" i="0">
                <a:solidFill>
                  <a:srgbClr val="1F2328"/>
                </a:solidFill>
                <a:effectLst/>
                <a:latin typeface="-apple-system"/>
              </a:rPr>
              <a:t>MAC-Adressen der Geräte sehen, die </a:t>
            </a:r>
            <a:r>
              <a:rPr lang="de-DE" b="0" i="0" err="1">
                <a:solidFill>
                  <a:srgbClr val="1F2328"/>
                </a:solidFill>
                <a:effectLst/>
                <a:latin typeface="-apple-system"/>
              </a:rPr>
              <a:t>Deauthentifizierungspakete</a:t>
            </a:r>
            <a:r>
              <a:rPr lang="de-DE" b="0" i="0">
                <a:solidFill>
                  <a:srgbClr val="1F2328"/>
                </a:solidFill>
                <a:effectLst/>
                <a:latin typeface="-apple-system"/>
              </a:rPr>
              <a:t> senden </a:t>
            </a:r>
            <a:r>
              <a:rPr lang="de-DE" b="0" i="0">
                <a:solidFill>
                  <a:srgbClr val="1F2328"/>
                </a:solidFill>
                <a:effectLst/>
                <a:latin typeface="-apple-system"/>
                <a:sym typeface="Wingdings" panose="05000000000000000000" pitchFamily="2" charset="2"/>
              </a:rPr>
              <a:t></a:t>
            </a:r>
            <a:r>
              <a:rPr lang="de-DE" b="0" i="0">
                <a:solidFill>
                  <a:srgbClr val="1F2328"/>
                </a:solidFill>
                <a:effectLst/>
                <a:latin typeface="-apple-system"/>
              </a:rPr>
              <a:t> identifizieren, ob es sich um bekannte oder unbekannte Geräte handelt </a:t>
            </a:r>
          </a:p>
          <a:p>
            <a:pPr algn="l">
              <a:buFont typeface="Wingdings" panose="05000000000000000000" pitchFamily="2" charset="2"/>
              <a:buChar char=""/>
            </a:pPr>
            <a:r>
              <a:rPr lang="de-DE" b="0" i="0">
                <a:solidFill>
                  <a:srgbClr val="1F2328"/>
                </a:solidFill>
                <a:effectLst/>
                <a:latin typeface="-apple-system"/>
              </a:rPr>
              <a:t>Benachrichtigungen über ungewöhnliche Anzahl von Paketen erhalten </a:t>
            </a:r>
            <a:r>
              <a:rPr lang="de-DE" b="0" i="0">
                <a:solidFill>
                  <a:srgbClr val="1F2328"/>
                </a:solidFill>
                <a:effectLst/>
                <a:latin typeface="-apple-system"/>
                <a:sym typeface="Wingdings" panose="05000000000000000000" pitchFamily="2" charset="2"/>
              </a:rPr>
              <a:t></a:t>
            </a:r>
            <a:r>
              <a:rPr lang="de-DE" b="0" i="0">
                <a:solidFill>
                  <a:srgbClr val="1F2328"/>
                </a:solidFill>
                <a:effectLst/>
                <a:latin typeface="-apple-system"/>
              </a:rPr>
              <a:t> schnell auf mögliche Angriffe reagieren können</a:t>
            </a:r>
          </a:p>
          <a:p>
            <a:pPr algn="l">
              <a:buFont typeface="Wingdings" panose="05000000000000000000" pitchFamily="2" charset="2"/>
              <a:buChar char=""/>
            </a:pPr>
            <a:r>
              <a:rPr lang="de-DE" b="0" i="0">
                <a:solidFill>
                  <a:srgbClr val="1F2328"/>
                </a:solidFill>
                <a:effectLst/>
                <a:latin typeface="-apple-system"/>
              </a:rPr>
              <a:t>Grafischen Oberfläche: detaillierte Berichte über den Netzwerkverkehr und Pakete </a:t>
            </a:r>
            <a:r>
              <a:rPr lang="de-DE" b="0" i="0">
                <a:solidFill>
                  <a:srgbClr val="1F2328"/>
                </a:solidFill>
                <a:effectLst/>
                <a:latin typeface="-apple-system"/>
                <a:sym typeface="Wingdings" panose="05000000000000000000" pitchFamily="2" charset="2"/>
              </a:rPr>
              <a:t></a:t>
            </a:r>
            <a:r>
              <a:rPr lang="de-DE" b="0" i="0">
                <a:solidFill>
                  <a:srgbClr val="1F2328"/>
                </a:solidFill>
                <a:effectLst/>
                <a:latin typeface="-apple-system"/>
              </a:rPr>
              <a:t> Trends und Muster erkennen</a:t>
            </a:r>
          </a:p>
          <a:p>
            <a:pPr>
              <a:buFont typeface="Wingdings" panose="05000000000000000000" pitchFamily="2" charset="2"/>
              <a:buChar char="ü"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483434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0357CB-AA1E-D16D-F661-988558DCFD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Erfahrungen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B606A0B-2A2F-B8E0-9E89-0C6050A5F9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7278" y="2422677"/>
            <a:ext cx="4937760" cy="4034245"/>
          </a:xfrm>
        </p:spPr>
        <p:txBody>
          <a:bodyPr vert="horz" lIns="0" tIns="45720" rIns="0" bIns="45720" rtlCol="0" anchor="t">
            <a:normAutofit/>
          </a:bodyPr>
          <a:lstStyle/>
          <a:p>
            <a:pPr marL="0" indent="0">
              <a:buNone/>
            </a:pPr>
            <a:r>
              <a:rPr lang="en-US" sz="1700" b="1">
                <a:ea typeface="Calibri" panose="020F0502020204030204"/>
                <a:cs typeface="Calibri" panose="020F0502020204030204"/>
              </a:rPr>
              <a:t>Good</a:t>
            </a:r>
            <a:endParaRPr lang="en-US" sz="1700" b="1">
              <a:cs typeface="Calibri"/>
            </a:endParaRPr>
          </a:p>
          <a:p>
            <a:pPr>
              <a:buFont typeface="Arial" panose="020F0502020204030204" pitchFamily="34" charset="0"/>
              <a:buChar char="•"/>
            </a:pPr>
            <a:r>
              <a:rPr lang="en-US" sz="1700">
                <a:ea typeface="Calibri" panose="020F0502020204030204"/>
                <a:cs typeface="Calibri" panose="020F0502020204030204"/>
              </a:rPr>
              <a:t>Docker </a:t>
            </a:r>
            <a:r>
              <a:rPr lang="en-US" sz="1700" err="1">
                <a:ea typeface="Calibri" panose="020F0502020204030204"/>
                <a:cs typeface="Calibri" panose="020F0502020204030204"/>
              </a:rPr>
              <a:t>auch</a:t>
            </a:r>
            <a:r>
              <a:rPr lang="en-US" sz="1700">
                <a:ea typeface="Calibri" panose="020F0502020204030204"/>
                <a:cs typeface="Calibri" panose="020F0502020204030204"/>
              </a:rPr>
              <a:t> </a:t>
            </a:r>
            <a:r>
              <a:rPr lang="en-US" sz="1700" err="1">
                <a:ea typeface="Calibri" panose="020F0502020204030204"/>
                <a:cs typeface="Calibri" panose="020F0502020204030204"/>
              </a:rPr>
              <a:t>geeignet</a:t>
            </a:r>
            <a:r>
              <a:rPr lang="en-US" sz="1700">
                <a:ea typeface="Calibri" panose="020F0502020204030204"/>
                <a:cs typeface="Calibri" panose="020F0502020204030204"/>
              </a:rPr>
              <a:t> für Hardware-</a:t>
            </a:r>
            <a:r>
              <a:rPr lang="en-US" sz="1700" err="1">
                <a:ea typeface="Calibri" panose="020F0502020204030204"/>
                <a:cs typeface="Calibri" panose="020F0502020204030204"/>
              </a:rPr>
              <a:t>abhängige</a:t>
            </a:r>
            <a:r>
              <a:rPr lang="en-US" sz="1700">
                <a:ea typeface="Calibri" panose="020F0502020204030204"/>
                <a:cs typeface="Calibri" panose="020F0502020204030204"/>
              </a:rPr>
              <a:t> Projekte</a:t>
            </a:r>
          </a:p>
          <a:p>
            <a:pPr>
              <a:buFont typeface="Arial" panose="020F0502020204030204" pitchFamily="34" charset="0"/>
              <a:buChar char="•"/>
            </a:pPr>
            <a:r>
              <a:rPr lang="de-DE" sz="1700">
                <a:ea typeface="Calibri"/>
                <a:cs typeface="Calibri"/>
              </a:rPr>
              <a:t>Dashboard über </a:t>
            </a:r>
            <a:r>
              <a:rPr lang="de-DE" sz="1700" err="1">
                <a:ea typeface="Calibri"/>
                <a:cs typeface="Calibri"/>
              </a:rPr>
              <a:t>Kibana</a:t>
            </a:r>
            <a:r>
              <a:rPr lang="de-DE" sz="1700">
                <a:ea typeface="Calibri"/>
                <a:cs typeface="Calibri"/>
              </a:rPr>
              <a:t> einfach zu erstellen</a:t>
            </a:r>
          </a:p>
          <a:p>
            <a:pPr>
              <a:buFont typeface="Arial" panose="020F0502020204030204" pitchFamily="34" charset="0"/>
              <a:buChar char="•"/>
            </a:pPr>
            <a:r>
              <a:rPr lang="de-DE" sz="1700">
                <a:ea typeface="Calibri"/>
                <a:cs typeface="Calibri"/>
              </a:rPr>
              <a:t>TLS einfach einzurichten</a:t>
            </a:r>
            <a:endParaRPr lang="de-DE" sz="1700">
              <a:cs typeface="Calibri"/>
            </a:endParaRPr>
          </a:p>
          <a:p>
            <a:pPr marL="0" indent="0">
              <a:buNone/>
            </a:pPr>
            <a:endParaRPr lang="en-US" sz="1700" b="1">
              <a:cs typeface="Calibri"/>
            </a:endParaRPr>
          </a:p>
          <a:p>
            <a:pPr marL="200660" lvl="1" indent="0">
              <a:buNone/>
            </a:pPr>
            <a:endParaRPr lang="de-DE" sz="1700">
              <a:ea typeface="Calibri"/>
              <a:cs typeface="Calibri"/>
            </a:endParaRPr>
          </a:p>
          <a:p>
            <a:pPr marL="0" indent="0">
              <a:buNone/>
            </a:pPr>
            <a:endParaRPr lang="de-DE" sz="1700">
              <a:ea typeface="Calibri"/>
              <a:cs typeface="Calibri"/>
            </a:endParaRPr>
          </a:p>
          <a:p>
            <a:pPr marL="0" indent="0">
              <a:buNone/>
            </a:pPr>
            <a:endParaRPr lang="de-DE" sz="1700">
              <a:ea typeface="Calibri"/>
              <a:cs typeface="Calibri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3864C0-989B-2DCC-5C46-60CD4C9080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17920" y="2422678"/>
            <a:ext cx="4937760" cy="4034245"/>
          </a:xfrm>
        </p:spPr>
        <p:txBody>
          <a:bodyPr vert="horz" lIns="0" tIns="45720" rIns="0" bIns="45720" rtlCol="0" anchor="t">
            <a:normAutofit/>
          </a:bodyPr>
          <a:lstStyle/>
          <a:p>
            <a:r>
              <a:rPr lang="en-US" sz="1700" b="1">
                <a:ea typeface="+mn-lt"/>
                <a:cs typeface="+mn-lt"/>
              </a:rPr>
              <a:t>Bad</a:t>
            </a:r>
            <a:endParaRPr lang="en-US" sz="1700">
              <a:ea typeface="+mn-lt"/>
              <a:cs typeface="+mn-lt"/>
            </a:endParaRPr>
          </a:p>
          <a:p>
            <a:pPr>
              <a:buFont typeface="Wingdings,Sans-Serif" panose="020F0502020204030204" pitchFamily="34" charset="0"/>
              <a:buChar char="v"/>
            </a:pPr>
            <a:r>
              <a:rPr lang="de-DE" sz="1700">
                <a:latin typeface="Arial"/>
                <a:cs typeface="Arial"/>
              </a:rPr>
              <a:t>Raspberry Pi 4B etwas schwach auf der Brust</a:t>
            </a:r>
          </a:p>
          <a:p>
            <a:pPr>
              <a:buFont typeface="Wingdings,Sans-Serif" panose="020F0502020204030204" pitchFamily="34" charset="0"/>
              <a:buChar char="v"/>
            </a:pPr>
            <a:r>
              <a:rPr lang="de-DE" sz="1700">
                <a:latin typeface="Arial"/>
                <a:cs typeface="Arial"/>
              </a:rPr>
              <a:t> Augen auf bei der Betriebssystemwahl:</a:t>
            </a:r>
          </a:p>
          <a:p>
            <a:pPr marL="383540" lvl="1">
              <a:buFont typeface="Wingdings,Sans-Serif" panose="020F0502020204030204" pitchFamily="34" charset="0"/>
              <a:buChar char="v"/>
            </a:pPr>
            <a:r>
              <a:rPr lang="de-DE" sz="1500">
                <a:latin typeface="Arial"/>
                <a:cs typeface="Arial"/>
              </a:rPr>
              <a:t> Welches Linux-System hat einen Monitor-Mode für die WLAN-Karte?</a:t>
            </a:r>
          </a:p>
          <a:p>
            <a:pPr marL="383540" lvl="1">
              <a:buFont typeface="Wingdings,Sans-Serif" panose="020F0502020204030204" pitchFamily="34" charset="0"/>
              <a:buChar char="v"/>
            </a:pPr>
            <a:r>
              <a:rPr lang="de-DE" sz="1500">
                <a:latin typeface="Arial"/>
                <a:cs typeface="Arial"/>
              </a:rPr>
              <a:t> 64- oder 32-Bit?</a:t>
            </a:r>
          </a:p>
          <a:p>
            <a:pPr marL="383540" lvl="1"/>
            <a:r>
              <a:rPr lang="de-DE" sz="1500">
                <a:ea typeface="+mn-lt"/>
                <a:cs typeface="+mn-lt"/>
              </a:rPr>
              <a:t>Kali 32-Bit hatte die falsche Kernelversion, mit der sich der Monitor-Mode nicht aktivieren ließ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668012"/>
      </p:ext>
    </p:extLst>
  </p:cSld>
  <p:clrMapOvr>
    <a:masterClrMapping/>
  </p:clrMapOvr>
</p:sld>
</file>

<file path=ppt/theme/theme1.xml><?xml version="1.0" encoding="utf-8"?>
<a:theme xmlns:a="http://schemas.openxmlformats.org/drawingml/2006/main" name="Rückblick">
  <a:themeElements>
    <a:clrScheme name="Rückblick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6B9F25"/>
      </a:hlink>
      <a:folHlink>
        <a:srgbClr val="B26B02"/>
      </a:folHlink>
    </a:clrScheme>
    <a:fontScheme name="Rückblick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ückblick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D26EA377-59BD-4C9C-9D94-EE8416EE4C7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Application>Microsoft Office PowerPoint</Application>
  <PresentationFormat>Widescreen</PresentationFormat>
  <Slides>10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Rückblick</vt:lpstr>
      <vt:lpstr>WLAN Deauthentication-Sensor</vt:lpstr>
      <vt:lpstr>PowerPoint Presentation</vt:lpstr>
      <vt:lpstr>PowerPoint Presentation</vt:lpstr>
      <vt:lpstr>PowerPoint Presentation</vt:lpstr>
      <vt:lpstr>Durchführung des Projektes</vt:lpstr>
      <vt:lpstr>Python-Skript sniffsniff.py</vt:lpstr>
      <vt:lpstr>Evaluation User Stories</vt:lpstr>
      <vt:lpstr>Evaluation User Stories</vt:lpstr>
      <vt:lpstr>Erfahrungen</vt:lpstr>
      <vt:lpstr>Ausblick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WLAN Deauthentication-Sensor</dc:title>
  <dc:creator>Dominik</dc:creator>
  <cp:revision>1</cp:revision>
  <dcterms:created xsi:type="dcterms:W3CDTF">2023-03-23T14:38:34Z</dcterms:created>
  <dcterms:modified xsi:type="dcterms:W3CDTF">2023-06-29T00:11:55Z</dcterms:modified>
</cp:coreProperties>
</file>